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0" r:id="rId1"/>
    <p:sldMasterId id="2147483806" r:id="rId2"/>
    <p:sldMasterId id="2147483818" r:id="rId3"/>
  </p:sldMasterIdLst>
  <p:notesMasterIdLst>
    <p:notesMasterId r:id="rId15"/>
  </p:notesMasterIdLst>
  <p:handoutMasterIdLst>
    <p:handoutMasterId r:id="rId16"/>
  </p:handoutMasterIdLst>
  <p:sldIdLst>
    <p:sldId id="257" r:id="rId4"/>
    <p:sldId id="270" r:id="rId5"/>
    <p:sldId id="283" r:id="rId6"/>
    <p:sldId id="281" r:id="rId7"/>
    <p:sldId id="282" r:id="rId8"/>
    <p:sldId id="284" r:id="rId9"/>
    <p:sldId id="271" r:id="rId10"/>
    <p:sldId id="272" r:id="rId11"/>
    <p:sldId id="273" r:id="rId12"/>
    <p:sldId id="274" r:id="rId13"/>
    <p:sldId id="275" r:id="rId14"/>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52" autoAdjust="0"/>
    <p:restoredTop sz="94660"/>
  </p:normalViewPr>
  <p:slideViewPr>
    <p:cSldViewPr snapToGrid="0">
      <p:cViewPr varScale="1">
        <p:scale>
          <a:sx n="102" d="100"/>
          <a:sy n="102" d="100"/>
        </p:scale>
        <p:origin x="1212" y="114"/>
      </p:cViewPr>
      <p:guideLst/>
    </p:cSldViewPr>
  </p:slideViewPr>
  <p:notesTextViewPr>
    <p:cViewPr>
      <p:scale>
        <a:sx n="1" d="1"/>
        <a:sy n="1" d="1"/>
      </p:scale>
      <p:origin x="0" y="0"/>
    </p:cViewPr>
  </p:notesTextViewPr>
  <p:sorterViewPr>
    <p:cViewPr>
      <p:scale>
        <a:sx n="120" d="100"/>
        <a:sy n="120" d="100"/>
      </p:scale>
      <p:origin x="0" y="0"/>
    </p:cViewPr>
  </p:sorterViewPr>
  <p:notesViewPr>
    <p:cSldViewPr snapToGrid="0">
      <p:cViewPr varScale="1">
        <p:scale>
          <a:sx n="78" d="100"/>
          <a:sy n="78" d="100"/>
        </p:scale>
        <p:origin x="32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0FFAC2-55B2-4ED5-B839-C64EBB0B2CC8}" type="doc">
      <dgm:prSet loTypeId="urn:microsoft.com/office/officeart/2005/8/layout/venn1" loCatId="relationship" qsTypeId="urn:microsoft.com/office/officeart/2005/8/quickstyle/3d1" qsCatId="3D" csTypeId="urn:microsoft.com/office/officeart/2005/8/colors/accent1_2" csCatId="accent1" phldr="1"/>
      <dgm:spPr/>
    </dgm:pt>
    <dgm:pt modelId="{4507AB56-AC58-4735-8687-48E6E30D0B5C}">
      <dgm:prSet phldrT="[Text]"/>
      <dgm:spPr/>
      <dgm:t>
        <a:bodyPr/>
        <a:lstStyle/>
        <a:p>
          <a:r>
            <a:rPr lang="en-US" dirty="0">
              <a:solidFill>
                <a:schemeClr val="bg1"/>
              </a:solidFill>
              <a:latin typeface="Elephant" panose="02020904090505020303" pitchFamily="18" charset="0"/>
            </a:rPr>
            <a:t>Father</a:t>
          </a:r>
        </a:p>
      </dgm:t>
    </dgm:pt>
    <dgm:pt modelId="{6094E6B8-A3C6-47C8-AD72-8E255C55C0FA}" type="parTrans" cxnId="{4D7B0C8D-E623-42C4-94B8-29D7C220DE6F}">
      <dgm:prSet/>
      <dgm:spPr/>
      <dgm:t>
        <a:bodyPr/>
        <a:lstStyle/>
        <a:p>
          <a:endParaRPr lang="en-US"/>
        </a:p>
      </dgm:t>
    </dgm:pt>
    <dgm:pt modelId="{98F6065D-3D27-4BE6-86EC-4CEF39FE1A10}" type="sibTrans" cxnId="{4D7B0C8D-E623-42C4-94B8-29D7C220DE6F}">
      <dgm:prSet/>
      <dgm:spPr/>
      <dgm:t>
        <a:bodyPr/>
        <a:lstStyle/>
        <a:p>
          <a:endParaRPr lang="en-US"/>
        </a:p>
      </dgm:t>
    </dgm:pt>
    <dgm:pt modelId="{4D476285-048E-425B-9689-B940F9E76B8F}">
      <dgm:prSet phldrT="[Text]"/>
      <dgm:spPr/>
      <dgm:t>
        <a:bodyPr/>
        <a:lstStyle/>
        <a:p>
          <a:r>
            <a:rPr lang="en-US" b="1" dirty="0">
              <a:solidFill>
                <a:schemeClr val="bg1"/>
              </a:solidFill>
              <a:latin typeface="Elephant" panose="02020904090505020303" pitchFamily="18" charset="0"/>
            </a:rPr>
            <a:t>Son</a:t>
          </a:r>
        </a:p>
      </dgm:t>
    </dgm:pt>
    <dgm:pt modelId="{927F14F6-1FE5-4A80-9EA7-9DEFCAA3EC7C}" type="parTrans" cxnId="{D3912800-1575-46DC-B79D-107A7B849EAC}">
      <dgm:prSet/>
      <dgm:spPr/>
      <dgm:t>
        <a:bodyPr/>
        <a:lstStyle/>
        <a:p>
          <a:endParaRPr lang="en-US"/>
        </a:p>
      </dgm:t>
    </dgm:pt>
    <dgm:pt modelId="{F4D4A570-DC2A-4348-A9D9-9D26A1A9DB22}" type="sibTrans" cxnId="{D3912800-1575-46DC-B79D-107A7B849EAC}">
      <dgm:prSet/>
      <dgm:spPr/>
      <dgm:t>
        <a:bodyPr/>
        <a:lstStyle/>
        <a:p>
          <a:endParaRPr lang="en-US"/>
        </a:p>
      </dgm:t>
    </dgm:pt>
    <dgm:pt modelId="{84CAD4F2-4799-4690-ABF6-7E18FCE9674D}">
      <dgm:prSet phldrT="[Text]"/>
      <dgm:spPr/>
      <dgm:t>
        <a:bodyPr/>
        <a:lstStyle/>
        <a:p>
          <a:r>
            <a:rPr lang="en-US" b="1" dirty="0">
              <a:solidFill>
                <a:schemeClr val="bg1"/>
              </a:solidFill>
              <a:latin typeface="Elephant" panose="02020904090505020303" pitchFamily="18" charset="0"/>
            </a:rPr>
            <a:t>Holy Spirit</a:t>
          </a:r>
        </a:p>
      </dgm:t>
    </dgm:pt>
    <dgm:pt modelId="{BF6B85DD-0839-4261-9CEC-5464ED8A78C9}" type="parTrans" cxnId="{71510981-10C2-4DA3-B0ED-A0EE472C3A60}">
      <dgm:prSet/>
      <dgm:spPr/>
      <dgm:t>
        <a:bodyPr/>
        <a:lstStyle/>
        <a:p>
          <a:endParaRPr lang="en-US"/>
        </a:p>
      </dgm:t>
    </dgm:pt>
    <dgm:pt modelId="{4AC6659B-BA46-4595-B9EA-EB18AE7B4D78}" type="sibTrans" cxnId="{71510981-10C2-4DA3-B0ED-A0EE472C3A60}">
      <dgm:prSet/>
      <dgm:spPr/>
      <dgm:t>
        <a:bodyPr/>
        <a:lstStyle/>
        <a:p>
          <a:endParaRPr lang="en-US"/>
        </a:p>
      </dgm:t>
    </dgm:pt>
    <dgm:pt modelId="{EDE199C2-8EF1-42EA-87F7-A3947D06FB88}" type="pres">
      <dgm:prSet presAssocID="{8F0FFAC2-55B2-4ED5-B839-C64EBB0B2CC8}" presName="compositeShape" presStyleCnt="0">
        <dgm:presLayoutVars>
          <dgm:chMax val="7"/>
          <dgm:dir/>
          <dgm:resizeHandles val="exact"/>
        </dgm:presLayoutVars>
      </dgm:prSet>
      <dgm:spPr/>
    </dgm:pt>
    <dgm:pt modelId="{BD6CE433-BBD5-4D16-8651-4EC77D23037D}" type="pres">
      <dgm:prSet presAssocID="{4507AB56-AC58-4735-8687-48E6E30D0B5C}" presName="circ1" presStyleLbl="vennNode1" presStyleIdx="0" presStyleCnt="3"/>
      <dgm:spPr/>
    </dgm:pt>
    <dgm:pt modelId="{1942690F-AE71-477B-9E9B-CF1DB13AF7D1}" type="pres">
      <dgm:prSet presAssocID="{4507AB56-AC58-4735-8687-48E6E30D0B5C}" presName="circ1Tx" presStyleLbl="revTx" presStyleIdx="0" presStyleCnt="0">
        <dgm:presLayoutVars>
          <dgm:chMax val="0"/>
          <dgm:chPref val="0"/>
          <dgm:bulletEnabled val="1"/>
        </dgm:presLayoutVars>
      </dgm:prSet>
      <dgm:spPr/>
    </dgm:pt>
    <dgm:pt modelId="{D0975B97-5486-48DC-B519-384B90A78BC1}" type="pres">
      <dgm:prSet presAssocID="{4D476285-048E-425B-9689-B940F9E76B8F}" presName="circ2" presStyleLbl="vennNode1" presStyleIdx="1" presStyleCnt="3"/>
      <dgm:spPr/>
    </dgm:pt>
    <dgm:pt modelId="{46337257-D7EF-40BB-9D91-14CAA45A54C4}" type="pres">
      <dgm:prSet presAssocID="{4D476285-048E-425B-9689-B940F9E76B8F}" presName="circ2Tx" presStyleLbl="revTx" presStyleIdx="0" presStyleCnt="0">
        <dgm:presLayoutVars>
          <dgm:chMax val="0"/>
          <dgm:chPref val="0"/>
          <dgm:bulletEnabled val="1"/>
        </dgm:presLayoutVars>
      </dgm:prSet>
      <dgm:spPr/>
    </dgm:pt>
    <dgm:pt modelId="{F898095C-257F-4256-99D0-225C86EF12CF}" type="pres">
      <dgm:prSet presAssocID="{84CAD4F2-4799-4690-ABF6-7E18FCE9674D}" presName="circ3" presStyleLbl="vennNode1" presStyleIdx="2" presStyleCnt="3"/>
      <dgm:spPr/>
    </dgm:pt>
    <dgm:pt modelId="{B16A95F9-3119-408B-B3C9-EA14ACFF7DAB}" type="pres">
      <dgm:prSet presAssocID="{84CAD4F2-4799-4690-ABF6-7E18FCE9674D}" presName="circ3Tx" presStyleLbl="revTx" presStyleIdx="0" presStyleCnt="0">
        <dgm:presLayoutVars>
          <dgm:chMax val="0"/>
          <dgm:chPref val="0"/>
          <dgm:bulletEnabled val="1"/>
        </dgm:presLayoutVars>
      </dgm:prSet>
      <dgm:spPr/>
    </dgm:pt>
  </dgm:ptLst>
  <dgm:cxnLst>
    <dgm:cxn modelId="{D3912800-1575-46DC-B79D-107A7B849EAC}" srcId="{8F0FFAC2-55B2-4ED5-B839-C64EBB0B2CC8}" destId="{4D476285-048E-425B-9689-B940F9E76B8F}" srcOrd="1" destOrd="0" parTransId="{927F14F6-1FE5-4A80-9EA7-9DEFCAA3EC7C}" sibTransId="{F4D4A570-DC2A-4348-A9D9-9D26A1A9DB22}"/>
    <dgm:cxn modelId="{74345D1D-321C-48F9-AEC9-E56094D0ECB9}" type="presOf" srcId="{4D476285-048E-425B-9689-B940F9E76B8F}" destId="{46337257-D7EF-40BB-9D91-14CAA45A54C4}" srcOrd="1" destOrd="0" presId="urn:microsoft.com/office/officeart/2005/8/layout/venn1"/>
    <dgm:cxn modelId="{84286E69-95EB-4014-8AAA-34BF010FABB7}" type="presOf" srcId="{4507AB56-AC58-4735-8687-48E6E30D0B5C}" destId="{1942690F-AE71-477B-9E9B-CF1DB13AF7D1}" srcOrd="1" destOrd="0" presId="urn:microsoft.com/office/officeart/2005/8/layout/venn1"/>
    <dgm:cxn modelId="{71510981-10C2-4DA3-B0ED-A0EE472C3A60}" srcId="{8F0FFAC2-55B2-4ED5-B839-C64EBB0B2CC8}" destId="{84CAD4F2-4799-4690-ABF6-7E18FCE9674D}" srcOrd="2" destOrd="0" parTransId="{BF6B85DD-0839-4261-9CEC-5464ED8A78C9}" sibTransId="{4AC6659B-BA46-4595-B9EA-EB18AE7B4D78}"/>
    <dgm:cxn modelId="{4D7B0C8D-E623-42C4-94B8-29D7C220DE6F}" srcId="{8F0FFAC2-55B2-4ED5-B839-C64EBB0B2CC8}" destId="{4507AB56-AC58-4735-8687-48E6E30D0B5C}" srcOrd="0" destOrd="0" parTransId="{6094E6B8-A3C6-47C8-AD72-8E255C55C0FA}" sibTransId="{98F6065D-3D27-4BE6-86EC-4CEF39FE1A10}"/>
    <dgm:cxn modelId="{5BCA3899-AB54-471A-89BC-F181448FD755}" type="presOf" srcId="{4507AB56-AC58-4735-8687-48E6E30D0B5C}" destId="{BD6CE433-BBD5-4D16-8651-4EC77D23037D}" srcOrd="0" destOrd="0" presId="urn:microsoft.com/office/officeart/2005/8/layout/venn1"/>
    <dgm:cxn modelId="{388645A8-532C-4726-AB5B-9DC6C60DD9E5}" type="presOf" srcId="{84CAD4F2-4799-4690-ABF6-7E18FCE9674D}" destId="{F898095C-257F-4256-99D0-225C86EF12CF}" srcOrd="0" destOrd="0" presId="urn:microsoft.com/office/officeart/2005/8/layout/venn1"/>
    <dgm:cxn modelId="{A48646ED-BA85-40C6-B510-BFF4ED3B099F}" type="presOf" srcId="{8F0FFAC2-55B2-4ED5-B839-C64EBB0B2CC8}" destId="{EDE199C2-8EF1-42EA-87F7-A3947D06FB88}" srcOrd="0" destOrd="0" presId="urn:microsoft.com/office/officeart/2005/8/layout/venn1"/>
    <dgm:cxn modelId="{CE19E9F8-0397-493C-8255-A9AD3B7A364E}" type="presOf" srcId="{4D476285-048E-425B-9689-B940F9E76B8F}" destId="{D0975B97-5486-48DC-B519-384B90A78BC1}" srcOrd="0" destOrd="0" presId="urn:microsoft.com/office/officeart/2005/8/layout/venn1"/>
    <dgm:cxn modelId="{E322BAFC-EC08-4DED-9B5D-C19ADCD1FD0D}" type="presOf" srcId="{84CAD4F2-4799-4690-ABF6-7E18FCE9674D}" destId="{B16A95F9-3119-408B-B3C9-EA14ACFF7DAB}" srcOrd="1" destOrd="0" presId="urn:microsoft.com/office/officeart/2005/8/layout/venn1"/>
    <dgm:cxn modelId="{6EE71CFA-B1C7-4E3E-928A-2FBF239DE664}" type="presParOf" srcId="{EDE199C2-8EF1-42EA-87F7-A3947D06FB88}" destId="{BD6CE433-BBD5-4D16-8651-4EC77D23037D}" srcOrd="0" destOrd="0" presId="urn:microsoft.com/office/officeart/2005/8/layout/venn1"/>
    <dgm:cxn modelId="{022CA16A-AC66-41B5-9B81-E432CFF6CA3D}" type="presParOf" srcId="{EDE199C2-8EF1-42EA-87F7-A3947D06FB88}" destId="{1942690F-AE71-477B-9E9B-CF1DB13AF7D1}" srcOrd="1" destOrd="0" presId="urn:microsoft.com/office/officeart/2005/8/layout/venn1"/>
    <dgm:cxn modelId="{7664CD98-366A-489E-B74E-AB4662EDCFD0}" type="presParOf" srcId="{EDE199C2-8EF1-42EA-87F7-A3947D06FB88}" destId="{D0975B97-5486-48DC-B519-384B90A78BC1}" srcOrd="2" destOrd="0" presId="urn:microsoft.com/office/officeart/2005/8/layout/venn1"/>
    <dgm:cxn modelId="{F5BB86D3-20D8-433B-BF10-0AC4E33BA68A}" type="presParOf" srcId="{EDE199C2-8EF1-42EA-87F7-A3947D06FB88}" destId="{46337257-D7EF-40BB-9D91-14CAA45A54C4}" srcOrd="3" destOrd="0" presId="urn:microsoft.com/office/officeart/2005/8/layout/venn1"/>
    <dgm:cxn modelId="{FF1A3EDD-1D68-403F-9031-85BC1FBCB873}" type="presParOf" srcId="{EDE199C2-8EF1-42EA-87F7-A3947D06FB88}" destId="{F898095C-257F-4256-99D0-225C86EF12CF}" srcOrd="4" destOrd="0" presId="urn:microsoft.com/office/officeart/2005/8/layout/venn1"/>
    <dgm:cxn modelId="{FB2094E8-C5CA-4BFC-940D-C594EC406563}" type="presParOf" srcId="{EDE199C2-8EF1-42EA-87F7-A3947D06FB88}" destId="{B16A95F9-3119-408B-B3C9-EA14ACFF7DAB}"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6CE433-BBD5-4D16-8651-4EC77D23037D}">
      <dsp:nvSpPr>
        <dsp:cNvPr id="0" name=""/>
        <dsp:cNvSpPr/>
      </dsp:nvSpPr>
      <dsp:spPr>
        <a:xfrm>
          <a:off x="866052" y="37891"/>
          <a:ext cx="1818814" cy="1818814"/>
        </a:xfrm>
        <a:prstGeom prst="ellipse">
          <a:avLst/>
        </a:prstGeom>
        <a:solidFill>
          <a:schemeClr val="accent1">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bg1"/>
              </a:solidFill>
              <a:latin typeface="Elephant" panose="02020904090505020303" pitchFamily="18" charset="0"/>
            </a:rPr>
            <a:t>Father</a:t>
          </a:r>
        </a:p>
      </dsp:txBody>
      <dsp:txXfrm>
        <a:off x="1108561" y="356184"/>
        <a:ext cx="1333797" cy="818466"/>
      </dsp:txXfrm>
    </dsp:sp>
    <dsp:sp modelId="{D0975B97-5486-48DC-B519-384B90A78BC1}">
      <dsp:nvSpPr>
        <dsp:cNvPr id="0" name=""/>
        <dsp:cNvSpPr/>
      </dsp:nvSpPr>
      <dsp:spPr>
        <a:xfrm>
          <a:off x="1522341" y="1174651"/>
          <a:ext cx="1818814" cy="1818814"/>
        </a:xfrm>
        <a:prstGeom prst="ellipse">
          <a:avLst/>
        </a:prstGeom>
        <a:solidFill>
          <a:schemeClr val="accent1">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r>
            <a:rPr lang="en-US" sz="2900" b="1" kern="1200" dirty="0">
              <a:solidFill>
                <a:schemeClr val="bg1"/>
              </a:solidFill>
              <a:latin typeface="Elephant" panose="02020904090505020303" pitchFamily="18" charset="0"/>
            </a:rPr>
            <a:t>Son</a:t>
          </a:r>
        </a:p>
      </dsp:txBody>
      <dsp:txXfrm>
        <a:off x="2078595" y="1644511"/>
        <a:ext cx="1091288" cy="1000348"/>
      </dsp:txXfrm>
    </dsp:sp>
    <dsp:sp modelId="{F898095C-257F-4256-99D0-225C86EF12CF}">
      <dsp:nvSpPr>
        <dsp:cNvPr id="0" name=""/>
        <dsp:cNvSpPr/>
      </dsp:nvSpPr>
      <dsp:spPr>
        <a:xfrm>
          <a:off x="209763" y="1174651"/>
          <a:ext cx="1818814" cy="1818814"/>
        </a:xfrm>
        <a:prstGeom prst="ellipse">
          <a:avLst/>
        </a:prstGeom>
        <a:solidFill>
          <a:schemeClr val="accent1">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r>
            <a:rPr lang="en-US" sz="2900" b="1" kern="1200" dirty="0">
              <a:solidFill>
                <a:schemeClr val="bg1"/>
              </a:solidFill>
              <a:latin typeface="Elephant" panose="02020904090505020303" pitchFamily="18" charset="0"/>
            </a:rPr>
            <a:t>Holy Spirit</a:t>
          </a:r>
        </a:p>
      </dsp:txBody>
      <dsp:txXfrm>
        <a:off x="381035" y="1644511"/>
        <a:ext cx="1091288" cy="100034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72C14C-74CA-4885-832E-BEA6A26DCBD3}"/>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sz="1100">
              <a:latin typeface="Arial" panose="020B0604020202020204" pitchFamily="34" charset="0"/>
              <a:cs typeface="Arial" panose="020B0604020202020204" pitchFamily="34" charset="0"/>
            </a:endParaRPr>
          </a:p>
        </p:txBody>
      </p:sp>
      <p:sp>
        <p:nvSpPr>
          <p:cNvPr id="3" name="Date Placeholder 2">
            <a:extLst>
              <a:ext uri="{FF2B5EF4-FFF2-40B4-BE49-F238E27FC236}">
                <a16:creationId xmlns:a16="http://schemas.microsoft.com/office/drawing/2014/main" id="{982CE1BB-4157-4D21-9A97-857A60E5151E}"/>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r>
              <a:rPr lang="en-US" sz="1100">
                <a:latin typeface="Arial" panose="020B0604020202020204" pitchFamily="34" charset="0"/>
                <a:cs typeface="Arial" panose="020B0604020202020204" pitchFamily="34" charset="0"/>
              </a:rPr>
              <a:t>2/16/2020 am</a:t>
            </a:r>
            <a:endParaRPr lang="en-US" sz="11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2170DCDC-D1FB-4225-A2D3-72E67C0E25BB}"/>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r>
              <a:rPr lang="en-US" sz="1100">
                <a:latin typeface="Arial" panose="020B0604020202020204" pitchFamily="34" charset="0"/>
                <a:cs typeface="Arial" panose="020B0604020202020204" pitchFamily="34" charset="0"/>
              </a:rPr>
              <a:t>Micky Galloway</a:t>
            </a:r>
          </a:p>
        </p:txBody>
      </p:sp>
      <p:sp>
        <p:nvSpPr>
          <p:cNvPr id="5" name="Slide Number Placeholder 4">
            <a:extLst>
              <a:ext uri="{FF2B5EF4-FFF2-40B4-BE49-F238E27FC236}">
                <a16:creationId xmlns:a16="http://schemas.microsoft.com/office/drawing/2014/main" id="{3401ED74-B37B-4D6C-B6F9-C6EA254C1F81}"/>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6099C945-240B-4584-9CDB-9CC8DB14BD4F}" type="slidenum">
              <a:rPr lang="en-US" sz="1100">
                <a:latin typeface="Arial" panose="020B0604020202020204" pitchFamily="34" charset="0"/>
                <a:cs typeface="Arial" panose="020B0604020202020204" pitchFamily="34" charset="0"/>
              </a:rPr>
              <a:t>‹#›</a:t>
            </a:fld>
            <a:endParaRPr 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230759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r>
              <a:rPr lang="en-US"/>
              <a:t>2/16/2020 am</a:t>
            </a:r>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r>
              <a:rPr lang="en-US"/>
              <a:t>Micky Galloway</a:t>
            </a: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68D38BD6-CA49-47C1-8B95-ECF677CF8B78}" type="slidenum">
              <a:rPr lang="en-US" smtClean="0"/>
              <a:t>‹#›</a:t>
            </a:fld>
            <a:endParaRPr lang="en-US"/>
          </a:p>
        </p:txBody>
      </p:sp>
    </p:spTree>
    <p:extLst>
      <p:ext uri="{BB962C8B-B14F-4D97-AF65-F5344CB8AC3E}">
        <p14:creationId xmlns:p14="http://schemas.microsoft.com/office/powerpoint/2010/main" val="1035495894"/>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Title</a:t>
            </a:r>
            <a:r>
              <a:rPr lang="en-US" baseline="0" dirty="0"/>
              <a:t> Slide: IN THE BEGINNING….Genesis 1:1</a:t>
            </a:r>
            <a:endParaRPr lang="en-US" dirty="0"/>
          </a:p>
        </p:txBody>
      </p:sp>
      <p:sp>
        <p:nvSpPr>
          <p:cNvPr id="4" name="Slide Number Placeholder 3"/>
          <p:cNvSpPr>
            <a:spLocks noGrp="1"/>
          </p:cNvSpPr>
          <p:nvPr>
            <p:ph type="sldNum" sz="quarter" idx="10"/>
          </p:nvPr>
        </p:nvSpPr>
        <p:spPr/>
        <p:txBody>
          <a:bodyPr/>
          <a:lstStyle/>
          <a:p>
            <a:pPr defTabSz="966612" fontAlgn="base">
              <a:spcBef>
                <a:spcPct val="0"/>
              </a:spcBef>
              <a:spcAft>
                <a:spcPct val="0"/>
              </a:spcAft>
              <a:defRPr/>
            </a:pPr>
            <a:fld id="{504FC596-669B-47F2-BFDB-D58B3420047B}" type="slidenum">
              <a:rPr lang="en-US">
                <a:solidFill>
                  <a:prstClr val="black"/>
                </a:solidFill>
                <a:latin typeface="Arial" charset="0"/>
              </a:rPr>
              <a:pPr defTabSz="966612" fontAlgn="base">
                <a:spcBef>
                  <a:spcPct val="0"/>
                </a:spcBef>
                <a:spcAft>
                  <a:spcPct val="0"/>
                </a:spcAft>
                <a:defRPr/>
              </a:pPr>
              <a:t>1</a:t>
            </a:fld>
            <a:endParaRPr lang="en-US">
              <a:solidFill>
                <a:prstClr val="black"/>
              </a:solidFill>
              <a:latin typeface="Arial" charset="0"/>
            </a:endParaRPr>
          </a:p>
        </p:txBody>
      </p:sp>
      <p:sp>
        <p:nvSpPr>
          <p:cNvPr id="5" name="Date Placeholder 4">
            <a:extLst>
              <a:ext uri="{FF2B5EF4-FFF2-40B4-BE49-F238E27FC236}">
                <a16:creationId xmlns:a16="http://schemas.microsoft.com/office/drawing/2014/main" id="{BD3A4A1B-9110-4920-90C7-0C2B21695286}"/>
              </a:ext>
            </a:extLst>
          </p:cNvPr>
          <p:cNvSpPr>
            <a:spLocks noGrp="1"/>
          </p:cNvSpPr>
          <p:nvPr>
            <p:ph type="dt" idx="1"/>
          </p:nvPr>
        </p:nvSpPr>
        <p:spPr/>
        <p:txBody>
          <a:bodyPr/>
          <a:lstStyle/>
          <a:p>
            <a:r>
              <a:rPr lang="en-US"/>
              <a:t>2/16/2020 am</a:t>
            </a:r>
          </a:p>
        </p:txBody>
      </p:sp>
      <p:sp>
        <p:nvSpPr>
          <p:cNvPr id="6" name="Footer Placeholder 5">
            <a:extLst>
              <a:ext uri="{FF2B5EF4-FFF2-40B4-BE49-F238E27FC236}">
                <a16:creationId xmlns:a16="http://schemas.microsoft.com/office/drawing/2014/main" id="{5478EE72-4BBE-4CA4-808C-1DAC896C44EE}"/>
              </a:ext>
            </a:extLst>
          </p:cNvPr>
          <p:cNvSpPr>
            <a:spLocks noGrp="1"/>
          </p:cNvSpPr>
          <p:nvPr>
            <p:ph type="ftr" sz="quarter" idx="4"/>
          </p:nvPr>
        </p:nvSpPr>
        <p:spPr/>
        <p:txBody>
          <a:bodyPr/>
          <a:lstStyle/>
          <a:p>
            <a:r>
              <a:rPr lang="en-US"/>
              <a:t>Micky Galloway</a:t>
            </a:r>
          </a:p>
        </p:txBody>
      </p:sp>
    </p:spTree>
    <p:extLst>
      <p:ext uri="{BB962C8B-B14F-4D97-AF65-F5344CB8AC3E}">
        <p14:creationId xmlns:p14="http://schemas.microsoft.com/office/powerpoint/2010/main" val="2422995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Faith</a:t>
            </a:r>
            <a:r>
              <a:rPr lang="en-US" baseline="0" dirty="0"/>
              <a:t> and hope are connected to time. We learn from the past. We live by faith (present) and we move by hope (anticipation of future). </a:t>
            </a:r>
            <a:r>
              <a:rPr lang="en-US" dirty="0"/>
              <a:t>Hope is forward</a:t>
            </a:r>
            <a:r>
              <a:rPr lang="en-US" baseline="0" dirty="0"/>
              <a:t> looking faith (</a:t>
            </a:r>
            <a:r>
              <a:rPr lang="en-US" b="1" baseline="0" dirty="0"/>
              <a:t>Hebrews 11:1; Romans 8:24, 25</a:t>
            </a:r>
            <a:r>
              <a:rPr lang="en-US" baseline="0" dirty="0"/>
              <a:t>). It is not that we live in the future, but rather that we through faith anticipate a certain future whereby we move with hope.</a:t>
            </a:r>
            <a:endParaRPr lang="en-US" dirty="0"/>
          </a:p>
        </p:txBody>
      </p:sp>
      <p:sp>
        <p:nvSpPr>
          <p:cNvPr id="4" name="Slide Number Placeholder 3"/>
          <p:cNvSpPr>
            <a:spLocks noGrp="1"/>
          </p:cNvSpPr>
          <p:nvPr>
            <p:ph type="sldNum" sz="quarter" idx="10"/>
          </p:nvPr>
        </p:nvSpPr>
        <p:spPr/>
        <p:txBody>
          <a:bodyPr/>
          <a:lstStyle/>
          <a:p>
            <a:pPr defTabSz="966612" fontAlgn="base">
              <a:spcBef>
                <a:spcPct val="0"/>
              </a:spcBef>
              <a:spcAft>
                <a:spcPct val="0"/>
              </a:spcAft>
              <a:defRPr/>
            </a:pPr>
            <a:fld id="{504FC596-669B-47F2-BFDB-D58B3420047B}" type="slidenum">
              <a:rPr lang="en-US">
                <a:solidFill>
                  <a:prstClr val="black"/>
                </a:solidFill>
                <a:latin typeface="Arial" charset="0"/>
              </a:rPr>
              <a:pPr defTabSz="966612" fontAlgn="base">
                <a:spcBef>
                  <a:spcPct val="0"/>
                </a:spcBef>
                <a:spcAft>
                  <a:spcPct val="0"/>
                </a:spcAft>
                <a:defRPr/>
              </a:pPr>
              <a:t>2</a:t>
            </a:fld>
            <a:endParaRPr lang="en-US">
              <a:solidFill>
                <a:prstClr val="black"/>
              </a:solidFill>
              <a:latin typeface="Arial" charset="0"/>
            </a:endParaRPr>
          </a:p>
        </p:txBody>
      </p:sp>
      <p:sp>
        <p:nvSpPr>
          <p:cNvPr id="5" name="Date Placeholder 4">
            <a:extLst>
              <a:ext uri="{FF2B5EF4-FFF2-40B4-BE49-F238E27FC236}">
                <a16:creationId xmlns:a16="http://schemas.microsoft.com/office/drawing/2014/main" id="{73BFCD14-D691-4839-9B9E-96C009C5F3D0}"/>
              </a:ext>
            </a:extLst>
          </p:cNvPr>
          <p:cNvSpPr>
            <a:spLocks noGrp="1"/>
          </p:cNvSpPr>
          <p:nvPr>
            <p:ph type="dt" idx="1"/>
          </p:nvPr>
        </p:nvSpPr>
        <p:spPr/>
        <p:txBody>
          <a:bodyPr/>
          <a:lstStyle/>
          <a:p>
            <a:r>
              <a:rPr lang="en-US"/>
              <a:t>2/16/2020 am</a:t>
            </a:r>
          </a:p>
        </p:txBody>
      </p:sp>
      <p:sp>
        <p:nvSpPr>
          <p:cNvPr id="6" name="Footer Placeholder 5">
            <a:extLst>
              <a:ext uri="{FF2B5EF4-FFF2-40B4-BE49-F238E27FC236}">
                <a16:creationId xmlns:a16="http://schemas.microsoft.com/office/drawing/2014/main" id="{892CA7D3-B01A-4929-9827-31D8B3298750}"/>
              </a:ext>
            </a:extLst>
          </p:cNvPr>
          <p:cNvSpPr>
            <a:spLocks noGrp="1"/>
          </p:cNvSpPr>
          <p:nvPr>
            <p:ph type="ftr" sz="quarter" idx="4"/>
          </p:nvPr>
        </p:nvSpPr>
        <p:spPr/>
        <p:txBody>
          <a:bodyPr/>
          <a:lstStyle/>
          <a:p>
            <a:r>
              <a:rPr lang="en-US"/>
              <a:t>Micky Galloway</a:t>
            </a:r>
          </a:p>
        </p:txBody>
      </p:sp>
    </p:spTree>
    <p:extLst>
      <p:ext uri="{BB962C8B-B14F-4D97-AF65-F5344CB8AC3E}">
        <p14:creationId xmlns:p14="http://schemas.microsoft.com/office/powerpoint/2010/main" val="4181602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Faith</a:t>
            </a:r>
            <a:r>
              <a:rPr lang="en-US" baseline="0" dirty="0"/>
              <a:t> and hope are connected to time. We learn from the past. We live by faith (present) and we move by hope (anticipation of future). </a:t>
            </a:r>
            <a:r>
              <a:rPr lang="en-US" dirty="0"/>
              <a:t>Hope is forward</a:t>
            </a:r>
            <a:r>
              <a:rPr lang="en-US" baseline="0" dirty="0"/>
              <a:t> looking faith (</a:t>
            </a:r>
            <a:r>
              <a:rPr lang="en-US" b="1" baseline="0" dirty="0"/>
              <a:t>Hebrews 11:1; Romans 8:24, 25</a:t>
            </a:r>
            <a:r>
              <a:rPr lang="en-US" baseline="0" dirty="0"/>
              <a:t>). It is not that we live in the future, but rather that we through faith anticipate a certain future whereby we move with hope.</a:t>
            </a:r>
            <a:endParaRPr lang="en-US" dirty="0"/>
          </a:p>
        </p:txBody>
      </p:sp>
      <p:sp>
        <p:nvSpPr>
          <p:cNvPr id="4" name="Slide Number Placeholder 3"/>
          <p:cNvSpPr>
            <a:spLocks noGrp="1"/>
          </p:cNvSpPr>
          <p:nvPr>
            <p:ph type="sldNum" sz="quarter" idx="10"/>
          </p:nvPr>
        </p:nvSpPr>
        <p:spPr/>
        <p:txBody>
          <a:bodyPr/>
          <a:lstStyle/>
          <a:p>
            <a:pPr defTabSz="966612" fontAlgn="base">
              <a:spcBef>
                <a:spcPct val="0"/>
              </a:spcBef>
              <a:spcAft>
                <a:spcPct val="0"/>
              </a:spcAft>
              <a:defRPr/>
            </a:pPr>
            <a:fld id="{504FC596-669B-47F2-BFDB-D58B3420047B}" type="slidenum">
              <a:rPr lang="en-US">
                <a:solidFill>
                  <a:prstClr val="black"/>
                </a:solidFill>
                <a:latin typeface="Arial" charset="0"/>
              </a:rPr>
              <a:pPr defTabSz="966612" fontAlgn="base">
                <a:spcBef>
                  <a:spcPct val="0"/>
                </a:spcBef>
                <a:spcAft>
                  <a:spcPct val="0"/>
                </a:spcAft>
                <a:defRPr/>
              </a:pPr>
              <a:t>3</a:t>
            </a:fld>
            <a:endParaRPr lang="en-US">
              <a:solidFill>
                <a:prstClr val="black"/>
              </a:solidFill>
              <a:latin typeface="Arial" charset="0"/>
            </a:endParaRPr>
          </a:p>
        </p:txBody>
      </p:sp>
      <p:sp>
        <p:nvSpPr>
          <p:cNvPr id="5" name="Date Placeholder 4">
            <a:extLst>
              <a:ext uri="{FF2B5EF4-FFF2-40B4-BE49-F238E27FC236}">
                <a16:creationId xmlns:a16="http://schemas.microsoft.com/office/drawing/2014/main" id="{30A7FE0E-D055-4169-A523-829C6CFFC6DD}"/>
              </a:ext>
            </a:extLst>
          </p:cNvPr>
          <p:cNvSpPr>
            <a:spLocks noGrp="1"/>
          </p:cNvSpPr>
          <p:nvPr>
            <p:ph type="dt" idx="1"/>
          </p:nvPr>
        </p:nvSpPr>
        <p:spPr/>
        <p:txBody>
          <a:bodyPr/>
          <a:lstStyle/>
          <a:p>
            <a:r>
              <a:rPr lang="en-US"/>
              <a:t>2/16/2020 am</a:t>
            </a:r>
          </a:p>
        </p:txBody>
      </p:sp>
      <p:sp>
        <p:nvSpPr>
          <p:cNvPr id="6" name="Footer Placeholder 5">
            <a:extLst>
              <a:ext uri="{FF2B5EF4-FFF2-40B4-BE49-F238E27FC236}">
                <a16:creationId xmlns:a16="http://schemas.microsoft.com/office/drawing/2014/main" id="{913DEE91-DEE4-4FD3-A357-31AC174896D3}"/>
              </a:ext>
            </a:extLst>
          </p:cNvPr>
          <p:cNvSpPr>
            <a:spLocks noGrp="1"/>
          </p:cNvSpPr>
          <p:nvPr>
            <p:ph type="ftr" sz="quarter" idx="4"/>
          </p:nvPr>
        </p:nvSpPr>
        <p:spPr/>
        <p:txBody>
          <a:bodyPr/>
          <a:lstStyle/>
          <a:p>
            <a:r>
              <a:rPr lang="en-US"/>
              <a:t>Micky Galloway</a:t>
            </a:r>
          </a:p>
        </p:txBody>
      </p:sp>
    </p:spTree>
    <p:extLst>
      <p:ext uri="{BB962C8B-B14F-4D97-AF65-F5344CB8AC3E}">
        <p14:creationId xmlns:p14="http://schemas.microsoft.com/office/powerpoint/2010/main" val="1879424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Since He is the Creator-God, He does not need to be created. Things with a beginning had a cause. Your life and your parents’ lives and your grand-parents’ all had a beginning. You were caused to come into this world. Your birthday celebrates your time of entrance into this world by birth. However, God had no beginning and therefore He has no “birthday.” Nothing started God. He has always existed and that is what makes Him God.</a:t>
            </a:r>
          </a:p>
          <a:p>
            <a:endParaRPr lang="en-US" sz="1300" dirty="0"/>
          </a:p>
          <a:p>
            <a:r>
              <a:rPr lang="en-US" sz="1300" dirty="0"/>
              <a:t>We do not worship God because He needs us, but we need Him. We need to discover Him. This is why Jesus came to earth, that we might find God and turn to Him (Acts 17:25-28; Jn. 1:18; 14:16-11; 17:6; 1 Jn. 5:20; Jn. 14:21). </a:t>
            </a:r>
            <a:endParaRPr lang="en-US" dirty="0"/>
          </a:p>
        </p:txBody>
      </p:sp>
      <p:sp>
        <p:nvSpPr>
          <p:cNvPr id="4" name="Slide Number Placeholder 3"/>
          <p:cNvSpPr>
            <a:spLocks noGrp="1"/>
          </p:cNvSpPr>
          <p:nvPr>
            <p:ph type="sldNum" sz="quarter" idx="10"/>
          </p:nvPr>
        </p:nvSpPr>
        <p:spPr/>
        <p:txBody>
          <a:bodyPr/>
          <a:lstStyle/>
          <a:p>
            <a:pPr defTabSz="966612" fontAlgn="base">
              <a:spcBef>
                <a:spcPct val="0"/>
              </a:spcBef>
              <a:spcAft>
                <a:spcPct val="0"/>
              </a:spcAft>
              <a:defRPr/>
            </a:pPr>
            <a:fld id="{504FC596-669B-47F2-BFDB-D58B3420047B}" type="slidenum">
              <a:rPr lang="en-US">
                <a:solidFill>
                  <a:prstClr val="black"/>
                </a:solidFill>
                <a:latin typeface="Arial" charset="0"/>
              </a:rPr>
              <a:pPr defTabSz="966612" fontAlgn="base">
                <a:spcBef>
                  <a:spcPct val="0"/>
                </a:spcBef>
                <a:spcAft>
                  <a:spcPct val="0"/>
                </a:spcAft>
                <a:defRPr/>
              </a:pPr>
              <a:t>4</a:t>
            </a:fld>
            <a:endParaRPr lang="en-US">
              <a:solidFill>
                <a:prstClr val="black"/>
              </a:solidFill>
              <a:latin typeface="Arial" charset="0"/>
            </a:endParaRPr>
          </a:p>
        </p:txBody>
      </p:sp>
      <p:sp>
        <p:nvSpPr>
          <p:cNvPr id="5" name="Date Placeholder 4">
            <a:extLst>
              <a:ext uri="{FF2B5EF4-FFF2-40B4-BE49-F238E27FC236}">
                <a16:creationId xmlns:a16="http://schemas.microsoft.com/office/drawing/2014/main" id="{1CF7795A-0C8B-4C65-B7C8-FF1FD67DEF83}"/>
              </a:ext>
            </a:extLst>
          </p:cNvPr>
          <p:cNvSpPr>
            <a:spLocks noGrp="1"/>
          </p:cNvSpPr>
          <p:nvPr>
            <p:ph type="dt" idx="1"/>
          </p:nvPr>
        </p:nvSpPr>
        <p:spPr/>
        <p:txBody>
          <a:bodyPr/>
          <a:lstStyle/>
          <a:p>
            <a:r>
              <a:rPr lang="en-US"/>
              <a:t>2/16/2020 am</a:t>
            </a:r>
          </a:p>
        </p:txBody>
      </p:sp>
      <p:sp>
        <p:nvSpPr>
          <p:cNvPr id="6" name="Footer Placeholder 5">
            <a:extLst>
              <a:ext uri="{FF2B5EF4-FFF2-40B4-BE49-F238E27FC236}">
                <a16:creationId xmlns:a16="http://schemas.microsoft.com/office/drawing/2014/main" id="{344CDF1F-EE7E-486D-8F28-4BA950259C82}"/>
              </a:ext>
            </a:extLst>
          </p:cNvPr>
          <p:cNvSpPr>
            <a:spLocks noGrp="1"/>
          </p:cNvSpPr>
          <p:nvPr>
            <p:ph type="ftr" sz="quarter" idx="4"/>
          </p:nvPr>
        </p:nvSpPr>
        <p:spPr/>
        <p:txBody>
          <a:bodyPr/>
          <a:lstStyle/>
          <a:p>
            <a:r>
              <a:rPr lang="en-US"/>
              <a:t>Micky Galloway</a:t>
            </a:r>
          </a:p>
        </p:txBody>
      </p:sp>
    </p:spTree>
    <p:extLst>
      <p:ext uri="{BB962C8B-B14F-4D97-AF65-F5344CB8AC3E}">
        <p14:creationId xmlns:p14="http://schemas.microsoft.com/office/powerpoint/2010/main" val="1577071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GOD</a:t>
            </a:r>
            <a:r>
              <a:rPr lang="en-US" dirty="0"/>
              <a:t>…plurality...God existed before TIME Began</a:t>
            </a:r>
          </a:p>
          <a:p>
            <a:r>
              <a:rPr lang="en-US" b="1" dirty="0"/>
              <a:t>John17:5</a:t>
            </a:r>
            <a:r>
              <a:rPr lang="en-US" dirty="0"/>
              <a:t>—glory before world began</a:t>
            </a:r>
          </a:p>
          <a:p>
            <a:r>
              <a:rPr lang="en-US" b="1" dirty="0"/>
              <a:t>Hebrews1:8,9</a:t>
            </a:r>
            <a:r>
              <a:rPr lang="en-US" dirty="0"/>
              <a:t>—anointed by Father</a:t>
            </a:r>
          </a:p>
          <a:p>
            <a:r>
              <a:rPr lang="en-US" b="1" dirty="0"/>
              <a:t>Matt.3:17</a:t>
            </a:r>
            <a:r>
              <a:rPr lang="en-US" dirty="0"/>
              <a:t>—His baptism—all</a:t>
            </a:r>
            <a:r>
              <a:rPr lang="en-US" baseline="0" dirty="0"/>
              <a:t> three</a:t>
            </a:r>
          </a:p>
          <a:p>
            <a:r>
              <a:rPr lang="en-US" b="1" baseline="0" dirty="0"/>
              <a:t>Hebrews1:1,2</a:t>
            </a:r>
            <a:r>
              <a:rPr lang="en-US" baseline="0" dirty="0"/>
              <a:t>—speaks through His Son</a:t>
            </a:r>
          </a:p>
          <a:p>
            <a:r>
              <a:rPr lang="en-US" b="1" baseline="0" dirty="0"/>
              <a:t>John5:23</a:t>
            </a:r>
            <a:r>
              <a:rPr lang="en-US" baseline="0" dirty="0"/>
              <a:t>—Honor Father—must honor Son</a:t>
            </a:r>
          </a:p>
          <a:p>
            <a:r>
              <a:rPr lang="en-US" b="1" baseline="0" dirty="0"/>
              <a:t>Genesis1:2</a:t>
            </a:r>
            <a:r>
              <a:rPr lang="en-US" baseline="0" dirty="0"/>
              <a:t>—Spirit of God on face of waters</a:t>
            </a:r>
          </a:p>
          <a:p>
            <a:r>
              <a:rPr lang="en-US" baseline="0" dirty="0"/>
              <a:t>Acts 5:3,4—H.S. refer to as God</a:t>
            </a:r>
            <a:endParaRPr lang="en-US" dirty="0"/>
          </a:p>
        </p:txBody>
      </p:sp>
      <p:sp>
        <p:nvSpPr>
          <p:cNvPr id="4" name="Slide Number Placeholder 3"/>
          <p:cNvSpPr>
            <a:spLocks noGrp="1"/>
          </p:cNvSpPr>
          <p:nvPr>
            <p:ph type="sldNum" sz="quarter" idx="10"/>
          </p:nvPr>
        </p:nvSpPr>
        <p:spPr/>
        <p:txBody>
          <a:bodyPr/>
          <a:lstStyle/>
          <a:p>
            <a:pPr defTabSz="966612" fontAlgn="base">
              <a:spcBef>
                <a:spcPct val="0"/>
              </a:spcBef>
              <a:spcAft>
                <a:spcPct val="0"/>
              </a:spcAft>
              <a:defRPr/>
            </a:pPr>
            <a:fld id="{504FC596-669B-47F2-BFDB-D58B3420047B}" type="slidenum">
              <a:rPr lang="en-US">
                <a:solidFill>
                  <a:prstClr val="black"/>
                </a:solidFill>
                <a:latin typeface="Arial" charset="0"/>
              </a:rPr>
              <a:pPr defTabSz="966612" fontAlgn="base">
                <a:spcBef>
                  <a:spcPct val="0"/>
                </a:spcBef>
                <a:spcAft>
                  <a:spcPct val="0"/>
                </a:spcAft>
                <a:defRPr/>
              </a:pPr>
              <a:t>7</a:t>
            </a:fld>
            <a:endParaRPr lang="en-US">
              <a:solidFill>
                <a:prstClr val="black"/>
              </a:solidFill>
              <a:latin typeface="Arial" charset="0"/>
            </a:endParaRPr>
          </a:p>
        </p:txBody>
      </p:sp>
      <p:sp>
        <p:nvSpPr>
          <p:cNvPr id="5" name="Date Placeholder 4">
            <a:extLst>
              <a:ext uri="{FF2B5EF4-FFF2-40B4-BE49-F238E27FC236}">
                <a16:creationId xmlns:a16="http://schemas.microsoft.com/office/drawing/2014/main" id="{652EA106-2A82-4B06-9100-31543AACC646}"/>
              </a:ext>
            </a:extLst>
          </p:cNvPr>
          <p:cNvSpPr>
            <a:spLocks noGrp="1"/>
          </p:cNvSpPr>
          <p:nvPr>
            <p:ph type="dt" idx="1"/>
          </p:nvPr>
        </p:nvSpPr>
        <p:spPr/>
        <p:txBody>
          <a:bodyPr/>
          <a:lstStyle/>
          <a:p>
            <a:r>
              <a:rPr lang="en-US"/>
              <a:t>2/16/2020 am</a:t>
            </a:r>
          </a:p>
        </p:txBody>
      </p:sp>
      <p:sp>
        <p:nvSpPr>
          <p:cNvPr id="6" name="Footer Placeholder 5">
            <a:extLst>
              <a:ext uri="{FF2B5EF4-FFF2-40B4-BE49-F238E27FC236}">
                <a16:creationId xmlns:a16="http://schemas.microsoft.com/office/drawing/2014/main" id="{5B62A308-B8A6-4EF9-806D-16BD6A1FF0E3}"/>
              </a:ext>
            </a:extLst>
          </p:cNvPr>
          <p:cNvSpPr>
            <a:spLocks noGrp="1"/>
          </p:cNvSpPr>
          <p:nvPr>
            <p:ph type="ftr" sz="quarter" idx="4"/>
          </p:nvPr>
        </p:nvSpPr>
        <p:spPr/>
        <p:txBody>
          <a:bodyPr/>
          <a:lstStyle/>
          <a:p>
            <a:r>
              <a:rPr lang="en-US"/>
              <a:t>Micky Galloway</a:t>
            </a:r>
          </a:p>
        </p:txBody>
      </p:sp>
    </p:spTree>
    <p:extLst>
      <p:ext uri="{BB962C8B-B14F-4D97-AF65-F5344CB8AC3E}">
        <p14:creationId xmlns:p14="http://schemas.microsoft.com/office/powerpoint/2010/main" val="480203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 random act of chance.</a:t>
            </a:r>
            <a:r>
              <a:rPr lang="en-US" baseline="0" dirty="0"/>
              <a:t> </a:t>
            </a:r>
            <a:r>
              <a:rPr lang="en-US" dirty="0"/>
              <a:t>A personally purposed work—Planned and Purposed—with intelligent design..</a:t>
            </a:r>
          </a:p>
          <a:p>
            <a:endParaRPr lang="en-US" dirty="0"/>
          </a:p>
        </p:txBody>
      </p:sp>
      <p:sp>
        <p:nvSpPr>
          <p:cNvPr id="4" name="Slide Number Placeholder 3"/>
          <p:cNvSpPr>
            <a:spLocks noGrp="1"/>
          </p:cNvSpPr>
          <p:nvPr>
            <p:ph type="sldNum" sz="quarter" idx="10"/>
          </p:nvPr>
        </p:nvSpPr>
        <p:spPr/>
        <p:txBody>
          <a:bodyPr/>
          <a:lstStyle/>
          <a:p>
            <a:pPr defTabSz="966612" fontAlgn="base">
              <a:spcBef>
                <a:spcPct val="0"/>
              </a:spcBef>
              <a:spcAft>
                <a:spcPct val="0"/>
              </a:spcAft>
              <a:defRPr/>
            </a:pPr>
            <a:fld id="{504FC596-669B-47F2-BFDB-D58B3420047B}" type="slidenum">
              <a:rPr lang="en-US">
                <a:solidFill>
                  <a:prstClr val="black"/>
                </a:solidFill>
                <a:latin typeface="Arial" charset="0"/>
              </a:rPr>
              <a:pPr defTabSz="966612" fontAlgn="base">
                <a:spcBef>
                  <a:spcPct val="0"/>
                </a:spcBef>
                <a:spcAft>
                  <a:spcPct val="0"/>
                </a:spcAft>
                <a:defRPr/>
              </a:pPr>
              <a:t>8</a:t>
            </a:fld>
            <a:endParaRPr lang="en-US">
              <a:solidFill>
                <a:prstClr val="black"/>
              </a:solidFill>
              <a:latin typeface="Arial" charset="0"/>
            </a:endParaRPr>
          </a:p>
        </p:txBody>
      </p:sp>
      <p:sp>
        <p:nvSpPr>
          <p:cNvPr id="5" name="Date Placeholder 4">
            <a:extLst>
              <a:ext uri="{FF2B5EF4-FFF2-40B4-BE49-F238E27FC236}">
                <a16:creationId xmlns:a16="http://schemas.microsoft.com/office/drawing/2014/main" id="{6BFB9E3E-55E3-48B6-9FE2-684AD40F77A6}"/>
              </a:ext>
            </a:extLst>
          </p:cNvPr>
          <p:cNvSpPr>
            <a:spLocks noGrp="1"/>
          </p:cNvSpPr>
          <p:nvPr>
            <p:ph type="dt" idx="1"/>
          </p:nvPr>
        </p:nvSpPr>
        <p:spPr/>
        <p:txBody>
          <a:bodyPr/>
          <a:lstStyle/>
          <a:p>
            <a:r>
              <a:rPr lang="en-US"/>
              <a:t>2/16/2020 am</a:t>
            </a:r>
          </a:p>
        </p:txBody>
      </p:sp>
      <p:sp>
        <p:nvSpPr>
          <p:cNvPr id="6" name="Footer Placeholder 5">
            <a:extLst>
              <a:ext uri="{FF2B5EF4-FFF2-40B4-BE49-F238E27FC236}">
                <a16:creationId xmlns:a16="http://schemas.microsoft.com/office/drawing/2014/main" id="{63D98AB2-474C-43BB-BE0F-43A5C579D994}"/>
              </a:ext>
            </a:extLst>
          </p:cNvPr>
          <p:cNvSpPr>
            <a:spLocks noGrp="1"/>
          </p:cNvSpPr>
          <p:nvPr>
            <p:ph type="ftr" sz="quarter" idx="4"/>
          </p:nvPr>
        </p:nvSpPr>
        <p:spPr/>
        <p:txBody>
          <a:bodyPr/>
          <a:lstStyle/>
          <a:p>
            <a:r>
              <a:rPr lang="en-US"/>
              <a:t>Micky Galloway</a:t>
            </a:r>
          </a:p>
        </p:txBody>
      </p:sp>
    </p:spTree>
    <p:extLst>
      <p:ext uri="{BB962C8B-B14F-4D97-AF65-F5344CB8AC3E}">
        <p14:creationId xmlns:p14="http://schemas.microsoft.com/office/powerpoint/2010/main" val="575295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would measure the space of</a:t>
            </a:r>
            <a:r>
              <a:rPr lang="en-US" baseline="0" dirty="0"/>
              <a:t> a room by such. Even our place one earth is measured by longitude, latitude, and elevation. Where in time we can only move forward, in space we can move up/down, side to side, forward and backward. Space is in three dimensions and yet one which may remind us of the three persons who make up God and yet He is also one.</a:t>
            </a:r>
            <a:endParaRPr lang="en-US" dirty="0"/>
          </a:p>
        </p:txBody>
      </p:sp>
      <p:sp>
        <p:nvSpPr>
          <p:cNvPr id="4" name="Slide Number Placeholder 3"/>
          <p:cNvSpPr>
            <a:spLocks noGrp="1"/>
          </p:cNvSpPr>
          <p:nvPr>
            <p:ph type="sldNum" sz="quarter" idx="10"/>
          </p:nvPr>
        </p:nvSpPr>
        <p:spPr/>
        <p:txBody>
          <a:bodyPr/>
          <a:lstStyle/>
          <a:p>
            <a:pPr defTabSz="966612" fontAlgn="base">
              <a:spcBef>
                <a:spcPct val="0"/>
              </a:spcBef>
              <a:spcAft>
                <a:spcPct val="0"/>
              </a:spcAft>
              <a:defRPr/>
            </a:pPr>
            <a:fld id="{504FC596-669B-47F2-BFDB-D58B3420047B}" type="slidenum">
              <a:rPr lang="en-US">
                <a:solidFill>
                  <a:prstClr val="black"/>
                </a:solidFill>
                <a:latin typeface="Arial" charset="0"/>
              </a:rPr>
              <a:pPr defTabSz="966612" fontAlgn="base">
                <a:spcBef>
                  <a:spcPct val="0"/>
                </a:spcBef>
                <a:spcAft>
                  <a:spcPct val="0"/>
                </a:spcAft>
                <a:defRPr/>
              </a:pPr>
              <a:t>9</a:t>
            </a:fld>
            <a:endParaRPr lang="en-US">
              <a:solidFill>
                <a:prstClr val="black"/>
              </a:solidFill>
              <a:latin typeface="Arial" charset="0"/>
            </a:endParaRPr>
          </a:p>
        </p:txBody>
      </p:sp>
      <p:sp>
        <p:nvSpPr>
          <p:cNvPr id="5" name="Date Placeholder 4">
            <a:extLst>
              <a:ext uri="{FF2B5EF4-FFF2-40B4-BE49-F238E27FC236}">
                <a16:creationId xmlns:a16="http://schemas.microsoft.com/office/drawing/2014/main" id="{3EAD4BBD-6146-4EF4-BA31-975AEDC71692}"/>
              </a:ext>
            </a:extLst>
          </p:cNvPr>
          <p:cNvSpPr>
            <a:spLocks noGrp="1"/>
          </p:cNvSpPr>
          <p:nvPr>
            <p:ph type="dt" idx="1"/>
          </p:nvPr>
        </p:nvSpPr>
        <p:spPr/>
        <p:txBody>
          <a:bodyPr/>
          <a:lstStyle/>
          <a:p>
            <a:r>
              <a:rPr lang="en-US"/>
              <a:t>2/16/2020 am</a:t>
            </a:r>
          </a:p>
        </p:txBody>
      </p:sp>
      <p:sp>
        <p:nvSpPr>
          <p:cNvPr id="6" name="Footer Placeholder 5">
            <a:extLst>
              <a:ext uri="{FF2B5EF4-FFF2-40B4-BE49-F238E27FC236}">
                <a16:creationId xmlns:a16="http://schemas.microsoft.com/office/drawing/2014/main" id="{31421ABE-852D-4C6F-B200-D1119BD35FC1}"/>
              </a:ext>
            </a:extLst>
          </p:cNvPr>
          <p:cNvSpPr>
            <a:spLocks noGrp="1"/>
          </p:cNvSpPr>
          <p:nvPr>
            <p:ph type="ftr" sz="quarter" idx="4"/>
          </p:nvPr>
        </p:nvSpPr>
        <p:spPr/>
        <p:txBody>
          <a:bodyPr/>
          <a:lstStyle/>
          <a:p>
            <a:r>
              <a:rPr lang="en-US"/>
              <a:t>Micky Galloway</a:t>
            </a:r>
          </a:p>
        </p:txBody>
      </p:sp>
    </p:spTree>
    <p:extLst>
      <p:ext uri="{BB962C8B-B14F-4D97-AF65-F5344CB8AC3E}">
        <p14:creationId xmlns:p14="http://schemas.microsoft.com/office/powerpoint/2010/main" val="3804890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Matter is made up of atoms which also has the three in one signature</a:t>
            </a:r>
            <a:r>
              <a:rPr lang="en-US" baseline="0" dirty="0"/>
              <a:t> of electrons, protons and neutrons. Only hydrogen is the exception with only one electron and one proton.</a:t>
            </a:r>
          </a:p>
          <a:p>
            <a:endParaRPr lang="en-US" baseline="0" dirty="0"/>
          </a:p>
          <a:p>
            <a:r>
              <a:rPr lang="en-US" baseline="0" dirty="0"/>
              <a:t>Notice the word “power” in both these verses. The etymology of our word “dynamite” originates from this word. He upholds all things by the word of His power. Paul tells us that even the attributes of God’s eternal power and Godhead are seen in the things that are made. In looking at the atom which all matter is composed of, there is not only the signature of the triune God, but a pointer to His everlasting power. </a:t>
            </a:r>
          </a:p>
          <a:p>
            <a:endParaRPr lang="en-US" baseline="0" dirty="0"/>
          </a:p>
          <a:p>
            <a:r>
              <a:rPr lang="en-US" baseline="0" dirty="0"/>
              <a:t>Here are some fun fact that I saw from a PBS.org (The Power of Tiny Things; http://www.pbs.org/wgbh/nova/einstein/tiny-answers.html). This article noted that despite the fact that there is no way to convert a .03 ounce paperclip to energy as such would require temperatures and pressures greater than those at the core of our sun, but if you could, how much energy would that equal using Einstein’s E=mc</a:t>
            </a:r>
            <a:r>
              <a:rPr lang="en-US" baseline="30000" dirty="0"/>
              <a:t>2</a:t>
            </a:r>
            <a:r>
              <a:rPr lang="en-US" baseline="0" dirty="0"/>
              <a:t>? Is it equal to the amount of burning 20 gallons of gasoline? Is it equal to one ton of TNT? If you could harness its power by turning every one of its atoms into pure energy it would yield about 18 kilotons of TNT. That is about the size of the atomic bomb that destroyed Hiroshima. One hundred pennies would have enough power to power the entire state of New York for two days! So, who put that power there? Where did it come from? The one who put it there has the power to dissolve it (2 Peter 3:10). Peter was not a nuclear physicist, but was inspired to write this letter by the One who created the nucleolus and the dissolving of the elements by the Creator ought to be a fearful thing to us.</a:t>
            </a:r>
            <a:endParaRPr lang="en-US" dirty="0"/>
          </a:p>
        </p:txBody>
      </p:sp>
      <p:sp>
        <p:nvSpPr>
          <p:cNvPr id="4" name="Slide Number Placeholder 3"/>
          <p:cNvSpPr>
            <a:spLocks noGrp="1"/>
          </p:cNvSpPr>
          <p:nvPr>
            <p:ph type="sldNum" sz="quarter" idx="10"/>
          </p:nvPr>
        </p:nvSpPr>
        <p:spPr/>
        <p:txBody>
          <a:bodyPr/>
          <a:lstStyle/>
          <a:p>
            <a:pPr defTabSz="966612" fontAlgn="base">
              <a:spcBef>
                <a:spcPct val="0"/>
              </a:spcBef>
              <a:spcAft>
                <a:spcPct val="0"/>
              </a:spcAft>
              <a:defRPr/>
            </a:pPr>
            <a:fld id="{504FC596-669B-47F2-BFDB-D58B3420047B}" type="slidenum">
              <a:rPr lang="en-US">
                <a:solidFill>
                  <a:prstClr val="black"/>
                </a:solidFill>
                <a:latin typeface="Arial" charset="0"/>
              </a:rPr>
              <a:pPr defTabSz="966612" fontAlgn="base">
                <a:spcBef>
                  <a:spcPct val="0"/>
                </a:spcBef>
                <a:spcAft>
                  <a:spcPct val="0"/>
                </a:spcAft>
                <a:defRPr/>
              </a:pPr>
              <a:t>10</a:t>
            </a:fld>
            <a:endParaRPr lang="en-US">
              <a:solidFill>
                <a:prstClr val="black"/>
              </a:solidFill>
              <a:latin typeface="Arial" charset="0"/>
            </a:endParaRPr>
          </a:p>
        </p:txBody>
      </p:sp>
      <p:sp>
        <p:nvSpPr>
          <p:cNvPr id="5" name="Date Placeholder 4">
            <a:extLst>
              <a:ext uri="{FF2B5EF4-FFF2-40B4-BE49-F238E27FC236}">
                <a16:creationId xmlns:a16="http://schemas.microsoft.com/office/drawing/2014/main" id="{273525FA-B509-43EA-B9BA-6D906869C77D}"/>
              </a:ext>
            </a:extLst>
          </p:cNvPr>
          <p:cNvSpPr>
            <a:spLocks noGrp="1"/>
          </p:cNvSpPr>
          <p:nvPr>
            <p:ph type="dt" idx="1"/>
          </p:nvPr>
        </p:nvSpPr>
        <p:spPr/>
        <p:txBody>
          <a:bodyPr/>
          <a:lstStyle/>
          <a:p>
            <a:r>
              <a:rPr lang="en-US"/>
              <a:t>2/16/2020 am</a:t>
            </a:r>
          </a:p>
        </p:txBody>
      </p:sp>
      <p:sp>
        <p:nvSpPr>
          <p:cNvPr id="6" name="Footer Placeholder 5">
            <a:extLst>
              <a:ext uri="{FF2B5EF4-FFF2-40B4-BE49-F238E27FC236}">
                <a16:creationId xmlns:a16="http://schemas.microsoft.com/office/drawing/2014/main" id="{E228C908-876E-4F7D-9EA1-3A97ECA4ACC2}"/>
              </a:ext>
            </a:extLst>
          </p:cNvPr>
          <p:cNvSpPr>
            <a:spLocks noGrp="1"/>
          </p:cNvSpPr>
          <p:nvPr>
            <p:ph type="ftr" sz="quarter" idx="4"/>
          </p:nvPr>
        </p:nvSpPr>
        <p:spPr/>
        <p:txBody>
          <a:bodyPr/>
          <a:lstStyle/>
          <a:p>
            <a:r>
              <a:rPr lang="en-US"/>
              <a:t>Micky Galloway</a:t>
            </a:r>
          </a:p>
        </p:txBody>
      </p:sp>
    </p:spTree>
    <p:extLst>
      <p:ext uri="{BB962C8B-B14F-4D97-AF65-F5344CB8AC3E}">
        <p14:creationId xmlns:p14="http://schemas.microsoft.com/office/powerpoint/2010/main" val="574789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God’s Answer—To the question—Where did it begin?</a:t>
            </a:r>
          </a:p>
        </p:txBody>
      </p:sp>
      <p:sp>
        <p:nvSpPr>
          <p:cNvPr id="4" name="Slide Number Placeholder 3"/>
          <p:cNvSpPr>
            <a:spLocks noGrp="1"/>
          </p:cNvSpPr>
          <p:nvPr>
            <p:ph type="sldNum" sz="quarter" idx="10"/>
          </p:nvPr>
        </p:nvSpPr>
        <p:spPr/>
        <p:txBody>
          <a:bodyPr/>
          <a:lstStyle/>
          <a:p>
            <a:pPr defTabSz="966612" fontAlgn="base">
              <a:spcBef>
                <a:spcPct val="0"/>
              </a:spcBef>
              <a:spcAft>
                <a:spcPct val="0"/>
              </a:spcAft>
              <a:defRPr/>
            </a:pPr>
            <a:fld id="{504FC596-669B-47F2-BFDB-D58B3420047B}" type="slidenum">
              <a:rPr lang="en-US">
                <a:solidFill>
                  <a:prstClr val="black"/>
                </a:solidFill>
                <a:latin typeface="Arial" charset="0"/>
              </a:rPr>
              <a:pPr defTabSz="966612" fontAlgn="base">
                <a:spcBef>
                  <a:spcPct val="0"/>
                </a:spcBef>
                <a:spcAft>
                  <a:spcPct val="0"/>
                </a:spcAft>
                <a:defRPr/>
              </a:pPr>
              <a:t>11</a:t>
            </a:fld>
            <a:endParaRPr lang="en-US">
              <a:solidFill>
                <a:prstClr val="black"/>
              </a:solidFill>
              <a:latin typeface="Arial" charset="0"/>
            </a:endParaRPr>
          </a:p>
        </p:txBody>
      </p:sp>
      <p:sp>
        <p:nvSpPr>
          <p:cNvPr id="5" name="Date Placeholder 4">
            <a:extLst>
              <a:ext uri="{FF2B5EF4-FFF2-40B4-BE49-F238E27FC236}">
                <a16:creationId xmlns:a16="http://schemas.microsoft.com/office/drawing/2014/main" id="{4B9F93D5-A6E9-4291-B9F2-9F861517B385}"/>
              </a:ext>
            </a:extLst>
          </p:cNvPr>
          <p:cNvSpPr>
            <a:spLocks noGrp="1"/>
          </p:cNvSpPr>
          <p:nvPr>
            <p:ph type="dt" idx="1"/>
          </p:nvPr>
        </p:nvSpPr>
        <p:spPr/>
        <p:txBody>
          <a:bodyPr/>
          <a:lstStyle/>
          <a:p>
            <a:r>
              <a:rPr lang="en-US"/>
              <a:t>2/16/2020 am</a:t>
            </a:r>
          </a:p>
        </p:txBody>
      </p:sp>
      <p:sp>
        <p:nvSpPr>
          <p:cNvPr id="6" name="Footer Placeholder 5">
            <a:extLst>
              <a:ext uri="{FF2B5EF4-FFF2-40B4-BE49-F238E27FC236}">
                <a16:creationId xmlns:a16="http://schemas.microsoft.com/office/drawing/2014/main" id="{423868D2-C21A-4253-A969-CCDAC611436E}"/>
              </a:ext>
            </a:extLst>
          </p:cNvPr>
          <p:cNvSpPr>
            <a:spLocks noGrp="1"/>
          </p:cNvSpPr>
          <p:nvPr>
            <p:ph type="ftr" sz="quarter" idx="4"/>
          </p:nvPr>
        </p:nvSpPr>
        <p:spPr/>
        <p:txBody>
          <a:bodyPr/>
          <a:lstStyle/>
          <a:p>
            <a:r>
              <a:rPr lang="en-US"/>
              <a:t>Micky Galloway</a:t>
            </a:r>
          </a:p>
        </p:txBody>
      </p:sp>
    </p:spTree>
    <p:extLst>
      <p:ext uri="{BB962C8B-B14F-4D97-AF65-F5344CB8AC3E}">
        <p14:creationId xmlns:p14="http://schemas.microsoft.com/office/powerpoint/2010/main" val="38558062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752311" y="5870576"/>
            <a:ext cx="1212173" cy="377825"/>
          </a:xfrm>
        </p:spPr>
        <p:txBody>
          <a:bodyPr/>
          <a:lstStyle/>
          <a:p>
            <a:endParaRPr lang="en-US" altLang="en-US"/>
          </a:p>
        </p:txBody>
      </p:sp>
      <p:sp>
        <p:nvSpPr>
          <p:cNvPr id="5" name="Footer Placeholder 4"/>
          <p:cNvSpPr>
            <a:spLocks noGrp="1"/>
          </p:cNvSpPr>
          <p:nvPr>
            <p:ph type="ftr" sz="quarter" idx="11"/>
          </p:nvPr>
        </p:nvSpPr>
        <p:spPr>
          <a:xfrm>
            <a:off x="2743973" y="5870576"/>
            <a:ext cx="3932137" cy="377825"/>
          </a:xfrm>
        </p:spPr>
        <p:txBody>
          <a:bodyPr/>
          <a:lstStyle/>
          <a:p>
            <a:endParaRPr lang="en-US" altLang="en-US"/>
          </a:p>
        </p:txBody>
      </p:sp>
      <p:sp>
        <p:nvSpPr>
          <p:cNvPr id="6" name="Slide Number Placeholder 5"/>
          <p:cNvSpPr>
            <a:spLocks noGrp="1"/>
          </p:cNvSpPr>
          <p:nvPr>
            <p:ph type="sldNum" sz="quarter" idx="12"/>
          </p:nvPr>
        </p:nvSpPr>
        <p:spPr>
          <a:xfrm>
            <a:off x="8040685" y="5870576"/>
            <a:ext cx="417516" cy="377825"/>
          </a:xfrm>
        </p:spPr>
        <p:txBody>
          <a:bodyPr/>
          <a:lstStyle/>
          <a:p>
            <a:fld id="{037336C0-C98E-48AE-8813-F158C78879CE}" type="slidenum">
              <a:rPr lang="en-US" altLang="en-US" smtClean="0"/>
              <a:pPr/>
              <a:t>‹#›</a:t>
            </a:fld>
            <a:endParaRPr lang="en-US" altLang="en-US"/>
          </a:p>
        </p:txBody>
      </p:sp>
    </p:spTree>
    <p:extLst>
      <p:ext uri="{BB962C8B-B14F-4D97-AF65-F5344CB8AC3E}">
        <p14:creationId xmlns:p14="http://schemas.microsoft.com/office/powerpoint/2010/main" val="9033002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037336C0-C98E-48AE-8813-F158C78879CE}" type="slidenum">
              <a:rPr lang="en-US" altLang="en-US" smtClean="0"/>
              <a:pPr/>
              <a:t>‹#›</a:t>
            </a:fld>
            <a:endParaRPr lang="en-US" altLang="en-US"/>
          </a:p>
        </p:txBody>
      </p:sp>
    </p:spTree>
    <p:extLst>
      <p:ext uri="{BB962C8B-B14F-4D97-AF65-F5344CB8AC3E}">
        <p14:creationId xmlns:p14="http://schemas.microsoft.com/office/powerpoint/2010/main" val="37923443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37336C0-C98E-48AE-8813-F158C78879CE}" type="slidenum">
              <a:rPr lang="en-US" altLang="en-US" smtClean="0"/>
              <a:pPr/>
              <a:t>‹#›</a:t>
            </a:fld>
            <a:endParaRPr lang="en-US" altLang="en-US"/>
          </a:p>
        </p:txBody>
      </p:sp>
    </p:spTree>
    <p:extLst>
      <p:ext uri="{BB962C8B-B14F-4D97-AF65-F5344CB8AC3E}">
        <p14:creationId xmlns:p14="http://schemas.microsoft.com/office/powerpoint/2010/main" val="42239064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4" name="TextBox 13"/>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37336C0-C98E-48AE-8813-F158C78879CE}" type="slidenum">
              <a:rPr lang="en-US" altLang="en-US" smtClean="0"/>
              <a:pPr/>
              <a:t>‹#›</a:t>
            </a:fld>
            <a:endParaRPr lang="en-US" altLang="en-US"/>
          </a:p>
        </p:txBody>
      </p:sp>
    </p:spTree>
    <p:extLst>
      <p:ext uri="{BB962C8B-B14F-4D97-AF65-F5344CB8AC3E}">
        <p14:creationId xmlns:p14="http://schemas.microsoft.com/office/powerpoint/2010/main" val="36196032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en-US"/>
              <a:t>Click to edit Master title style</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37336C0-C98E-48AE-8813-F158C78879CE}" type="slidenum">
              <a:rPr lang="en-US" altLang="en-US" smtClean="0"/>
              <a:pPr/>
              <a:t>‹#›</a:t>
            </a:fld>
            <a:endParaRPr lang="en-US" altLang="en-US"/>
          </a:p>
        </p:txBody>
      </p:sp>
    </p:spTree>
    <p:extLst>
      <p:ext uri="{BB962C8B-B14F-4D97-AF65-F5344CB8AC3E}">
        <p14:creationId xmlns:p14="http://schemas.microsoft.com/office/powerpoint/2010/main" val="6834336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6" name="TextBox 15"/>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37336C0-C98E-48AE-8813-F158C78879CE}" type="slidenum">
              <a:rPr lang="en-US" altLang="en-US" smtClean="0"/>
              <a:pPr/>
              <a:t>‹#›</a:t>
            </a:fld>
            <a:endParaRPr lang="en-US" altLang="en-US"/>
          </a:p>
        </p:txBody>
      </p:sp>
    </p:spTree>
    <p:extLst>
      <p:ext uri="{BB962C8B-B14F-4D97-AF65-F5344CB8AC3E}">
        <p14:creationId xmlns:p14="http://schemas.microsoft.com/office/powerpoint/2010/main" val="21903393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37336C0-C98E-48AE-8813-F158C78879CE}" type="slidenum">
              <a:rPr lang="en-US" altLang="en-US" smtClean="0"/>
              <a:pPr/>
              <a:t>‹#›</a:t>
            </a:fld>
            <a:endParaRPr lang="en-US" altLang="en-US"/>
          </a:p>
        </p:txBody>
      </p:sp>
    </p:spTree>
    <p:extLst>
      <p:ext uri="{BB962C8B-B14F-4D97-AF65-F5344CB8AC3E}">
        <p14:creationId xmlns:p14="http://schemas.microsoft.com/office/powerpoint/2010/main" val="3858413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37336C0-C98E-48AE-8813-F158C78879CE}" type="slidenum">
              <a:rPr lang="en-US" altLang="en-US" smtClean="0"/>
              <a:pPr/>
              <a:t>‹#›</a:t>
            </a:fld>
            <a:endParaRPr lang="en-US" altLang="en-US"/>
          </a:p>
        </p:txBody>
      </p:sp>
    </p:spTree>
    <p:extLst>
      <p:ext uri="{BB962C8B-B14F-4D97-AF65-F5344CB8AC3E}">
        <p14:creationId xmlns:p14="http://schemas.microsoft.com/office/powerpoint/2010/main" val="36695436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37336C0-C98E-48AE-8813-F158C78879CE}" type="slidenum">
              <a:rPr lang="en-US" altLang="en-US" smtClean="0"/>
              <a:pPr/>
              <a:t>‹#›</a:t>
            </a:fld>
            <a:endParaRPr lang="en-US" altLang="en-US"/>
          </a:p>
        </p:txBody>
      </p:sp>
    </p:spTree>
    <p:extLst>
      <p:ext uri="{BB962C8B-B14F-4D97-AF65-F5344CB8AC3E}">
        <p14:creationId xmlns:p14="http://schemas.microsoft.com/office/powerpoint/2010/main" val="10310812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DED3A55-5A4C-4E32-9A1C-2BCAB9373A7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92053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D2F16C6-F59E-4915-ADB3-A1EF7B844D2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91808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37336C0-C98E-48AE-8813-F158C78879CE}" type="slidenum">
              <a:rPr lang="en-US" altLang="en-US" smtClean="0"/>
              <a:pPr/>
              <a:t>‹#›</a:t>
            </a:fld>
            <a:endParaRPr lang="en-US" altLang="en-US"/>
          </a:p>
        </p:txBody>
      </p:sp>
    </p:spTree>
    <p:extLst>
      <p:ext uri="{BB962C8B-B14F-4D97-AF65-F5344CB8AC3E}">
        <p14:creationId xmlns:p14="http://schemas.microsoft.com/office/powerpoint/2010/main" val="33336991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A29FDF5-E4B9-4F08-B438-B7438FAF8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424242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B2ED17F-3F1B-4BC1-B699-8A51F5525FA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41748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4FEE685-699F-4321-AAFA-27D52EFCD3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753371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DD24C63-E01A-440D-8F1E-6F5B4E70D9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06116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3CDA0AD-3BE3-42AD-85E5-83E7F808E34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541074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3B52064-8E59-4A63-BAE2-F57FB4416CC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495744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F1B952E-58E6-4579-B95E-4AED57A472A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792288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3B24A01-239A-45FC-812C-4321588514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358345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37DEB6C-B036-4E5F-9FEB-75C742E182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940735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A81A80A-59E3-41FE-94A4-B081083926A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10445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37336C0-C98E-48AE-8813-F158C78879CE}" type="slidenum">
              <a:rPr lang="en-US" altLang="en-US" smtClean="0"/>
              <a:pPr/>
              <a:t>‹#›</a:t>
            </a:fld>
            <a:endParaRPr lang="en-US" altLang="en-US"/>
          </a:p>
        </p:txBody>
      </p:sp>
    </p:spTree>
    <p:extLst>
      <p:ext uri="{BB962C8B-B14F-4D97-AF65-F5344CB8AC3E}">
        <p14:creationId xmlns:p14="http://schemas.microsoft.com/office/powerpoint/2010/main" val="24930640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985E6F6-1BA3-43FE-88CF-ABD2DC75916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65076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79458F0-480C-4E3D-B3A0-9F6A35C3D5A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286943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971800"/>
            <a:ext cx="4038600" cy="3154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971800"/>
            <a:ext cx="4038600" cy="3154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B68D62C-50B2-495D-8E2B-EAA9A4DE437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105036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10668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28654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3505200"/>
            <a:ext cx="4040188" cy="2620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28654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505200"/>
            <a:ext cx="4041775" cy="2620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8C4ABC4-7240-47D0-A919-712B10ACB9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407284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9600" cy="11430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CE6CED4-4B87-4284-8C74-19AF23C4F5E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293063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BE3FEB8-CF47-4120-9107-A6DB42CAE08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527717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590800"/>
            <a:ext cx="5111750" cy="3535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590800"/>
            <a:ext cx="3008313" cy="3535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E7FA5B1-55EF-4788-8CF7-8C8033E9AC0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88103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752599"/>
            <a:ext cx="5486400" cy="2974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36D383F-A51C-43AD-B69E-A832FBEB872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874304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7ECF735-D2E6-4AF2-A17B-5AD1B9364B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1513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037336C0-C98E-48AE-8813-F158C78879CE}" type="slidenum">
              <a:rPr lang="en-US" altLang="en-US" smtClean="0"/>
              <a:pPr/>
              <a:t>‹#›</a:t>
            </a:fld>
            <a:endParaRPr lang="en-US" altLang="en-US"/>
          </a:p>
        </p:txBody>
      </p:sp>
    </p:spTree>
    <p:extLst>
      <p:ext uri="{BB962C8B-B14F-4D97-AF65-F5344CB8AC3E}">
        <p14:creationId xmlns:p14="http://schemas.microsoft.com/office/powerpoint/2010/main" val="13926415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037336C0-C98E-48AE-8813-F158C78879CE}" type="slidenum">
              <a:rPr lang="en-US" altLang="en-US" smtClean="0"/>
              <a:pPr/>
              <a:t>‹#›</a:t>
            </a:fld>
            <a:endParaRPr lang="en-US" altLang="en-US"/>
          </a:p>
        </p:txBody>
      </p:sp>
    </p:spTree>
    <p:extLst>
      <p:ext uri="{BB962C8B-B14F-4D97-AF65-F5344CB8AC3E}">
        <p14:creationId xmlns:p14="http://schemas.microsoft.com/office/powerpoint/2010/main" val="28546017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037336C0-C98E-48AE-8813-F158C78879CE}" type="slidenum">
              <a:rPr lang="en-US" altLang="en-US" smtClean="0"/>
              <a:pPr/>
              <a:t>‹#›</a:t>
            </a:fld>
            <a:endParaRPr lang="en-US" altLang="en-US"/>
          </a:p>
        </p:txBody>
      </p:sp>
    </p:spTree>
    <p:extLst>
      <p:ext uri="{BB962C8B-B14F-4D97-AF65-F5344CB8AC3E}">
        <p14:creationId xmlns:p14="http://schemas.microsoft.com/office/powerpoint/2010/main" val="11749312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891EA65D-54A7-45AC-AD17-981F8B82BBFB}" type="slidenum">
              <a:rPr lang="en-US" altLang="en-US" smtClean="0"/>
              <a:pPr/>
              <a:t>‹#›</a:t>
            </a:fld>
            <a:endParaRPr lang="en-US" altLang="en-US"/>
          </a:p>
        </p:txBody>
      </p:sp>
    </p:spTree>
    <p:extLst>
      <p:ext uri="{BB962C8B-B14F-4D97-AF65-F5344CB8AC3E}">
        <p14:creationId xmlns:p14="http://schemas.microsoft.com/office/powerpoint/2010/main" val="39497517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037336C0-C98E-48AE-8813-F158C78879CE}" type="slidenum">
              <a:rPr lang="en-US" altLang="en-US" smtClean="0"/>
              <a:pPr/>
              <a:t>‹#›</a:t>
            </a:fld>
            <a:endParaRPr lang="en-US" altLang="en-US"/>
          </a:p>
        </p:txBody>
      </p:sp>
    </p:spTree>
    <p:extLst>
      <p:ext uri="{BB962C8B-B14F-4D97-AF65-F5344CB8AC3E}">
        <p14:creationId xmlns:p14="http://schemas.microsoft.com/office/powerpoint/2010/main" val="16537769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037336C0-C98E-48AE-8813-F158C78879CE}" type="slidenum">
              <a:rPr lang="en-US" altLang="en-US" smtClean="0"/>
              <a:pPr/>
              <a:t>‹#›</a:t>
            </a:fld>
            <a:endParaRPr lang="en-US" altLang="en-US"/>
          </a:p>
        </p:txBody>
      </p:sp>
    </p:spTree>
    <p:extLst>
      <p:ext uri="{BB962C8B-B14F-4D97-AF65-F5344CB8AC3E}">
        <p14:creationId xmlns:p14="http://schemas.microsoft.com/office/powerpoint/2010/main" val="35816442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5.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6.jpe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theme" Target="../theme/theme3.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endParaRPr lang="en-US" altLang="en-US"/>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ltLang="en-US"/>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37336C0-C98E-48AE-8813-F158C78879CE}" type="slidenum">
              <a:rPr lang="en-US" altLang="en-US" smtClean="0"/>
              <a:pPr/>
              <a:t>‹#›</a:t>
            </a:fld>
            <a:endParaRPr lang="en-US" altLang="en-US"/>
          </a:p>
        </p:txBody>
      </p:sp>
      <p:pic>
        <p:nvPicPr>
          <p:cNvPr id="7" name="Picture 172" descr="in the beginning god_t">
            <a:extLst>
              <a:ext uri="{FF2B5EF4-FFF2-40B4-BE49-F238E27FC236}">
                <a16:creationId xmlns:a16="http://schemas.microsoft.com/office/drawing/2014/main" id="{908DC203-76F9-4C15-B39B-6124E1DE4C80}"/>
              </a:ext>
            </a:extLst>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733834"/>
      </p:ext>
    </p:extLst>
  </p:cSld>
  <p:clrMap bg1="dk1" tx1="lt1" bg2="dk2" tx2="lt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 id="2147483786" r:id="rId16"/>
    <p:sldLayoutId id="2147483787" r:id="rId17"/>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pic>
        <p:nvPicPr>
          <p:cNvPr id="15459" name="Picture 99" descr="in the beginning god_cb"/>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153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solidFill>
                <a:srgbClr val="000000"/>
              </a:solidFill>
            </a:endParaRPr>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solidFill>
                <a:srgbClr val="000000"/>
              </a:solidFill>
            </a:endParaRPr>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64052E5-6F82-4175-AFF9-CBCA6B9260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44215027"/>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ctr" rtl="0" fontAlgn="base">
        <a:spcBef>
          <a:spcPct val="0"/>
        </a:spcBef>
        <a:spcAft>
          <a:spcPct val="0"/>
        </a:spcAft>
        <a:defRPr sz="4400">
          <a:solidFill>
            <a:schemeClr val="bg1"/>
          </a:solidFill>
          <a:latin typeface="Trajan Pro" pitchFamily="18" charset="0"/>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bg1"/>
          </a:solidFill>
          <a:latin typeface="Garamond Premr Pro" pitchFamily="18" charset="0"/>
          <a:ea typeface="+mn-ea"/>
          <a:cs typeface="+mn-cs"/>
        </a:defRPr>
      </a:lvl1pPr>
      <a:lvl2pPr marL="742950" indent="-285750" algn="l" rtl="0" fontAlgn="base">
        <a:spcBef>
          <a:spcPct val="20000"/>
        </a:spcBef>
        <a:spcAft>
          <a:spcPct val="0"/>
        </a:spcAft>
        <a:buChar char="–"/>
        <a:defRPr sz="2800">
          <a:solidFill>
            <a:schemeClr val="bg1"/>
          </a:solidFill>
          <a:latin typeface="Garamond Premr Pro" pitchFamily="18" charset="0"/>
        </a:defRPr>
      </a:lvl2pPr>
      <a:lvl3pPr marL="1143000" indent="-228600" algn="l" rtl="0" fontAlgn="base">
        <a:spcBef>
          <a:spcPct val="20000"/>
        </a:spcBef>
        <a:spcAft>
          <a:spcPct val="0"/>
        </a:spcAft>
        <a:buChar char="•"/>
        <a:defRPr sz="2400">
          <a:solidFill>
            <a:schemeClr val="bg1"/>
          </a:solidFill>
          <a:latin typeface="Garamond Premr Pro" pitchFamily="18" charset="0"/>
        </a:defRPr>
      </a:lvl3pPr>
      <a:lvl4pPr marL="1600200" indent="-228600" algn="l" rtl="0" fontAlgn="base">
        <a:spcBef>
          <a:spcPct val="20000"/>
        </a:spcBef>
        <a:spcAft>
          <a:spcPct val="0"/>
        </a:spcAft>
        <a:buChar char="–"/>
        <a:defRPr sz="2000">
          <a:solidFill>
            <a:schemeClr val="bg1"/>
          </a:solidFill>
          <a:latin typeface="Garamond Premr Pro" pitchFamily="18" charset="0"/>
        </a:defRPr>
      </a:lvl4pPr>
      <a:lvl5pPr marL="2057400" indent="-228600" algn="l" rtl="0" fontAlgn="base">
        <a:spcBef>
          <a:spcPct val="20000"/>
        </a:spcBef>
        <a:spcAft>
          <a:spcPct val="0"/>
        </a:spcAft>
        <a:buChar char="»"/>
        <a:defRPr sz="2000">
          <a:solidFill>
            <a:schemeClr val="bg1"/>
          </a:solidFill>
          <a:latin typeface="Garamond Premr Pro"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274" name="Picture 178" descr="in the beginning god_c"/>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bwMode="auto">
          <a:xfrm>
            <a:off x="457200" y="18288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p:cNvSpPr>
            <a:spLocks noGrp="1" noChangeArrowheads="1"/>
          </p:cNvSpPr>
          <p:nvPr>
            <p:ph type="body" idx="1"/>
          </p:nvPr>
        </p:nvSpPr>
        <p:spPr bwMode="auto">
          <a:xfrm>
            <a:off x="457200" y="3048000"/>
            <a:ext cx="8229600" cy="307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solidFill>
                <a:srgbClr val="000000"/>
              </a:solidFill>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solidFill>
                <a:srgbClr val="000000"/>
              </a:solidFill>
            </a:endParaRP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18F70F7-644A-4815-9DC6-5AB502B9767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74479382"/>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ctr" rtl="0" fontAlgn="base">
        <a:spcBef>
          <a:spcPct val="0"/>
        </a:spcBef>
        <a:spcAft>
          <a:spcPct val="0"/>
        </a:spcAft>
        <a:defRPr sz="4400">
          <a:solidFill>
            <a:schemeClr val="bg1"/>
          </a:solidFill>
          <a:latin typeface="Trajan Pro" pitchFamily="18" charset="0"/>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bg1"/>
          </a:solidFill>
          <a:latin typeface="Garamond Premr Pro" pitchFamily="18" charset="0"/>
          <a:ea typeface="+mn-ea"/>
          <a:cs typeface="+mn-cs"/>
        </a:defRPr>
      </a:lvl1pPr>
      <a:lvl2pPr marL="742950" indent="-285750" algn="l" rtl="0" fontAlgn="base">
        <a:spcBef>
          <a:spcPct val="20000"/>
        </a:spcBef>
        <a:spcAft>
          <a:spcPct val="0"/>
        </a:spcAft>
        <a:buChar char="–"/>
        <a:defRPr sz="2800">
          <a:solidFill>
            <a:schemeClr val="bg1"/>
          </a:solidFill>
          <a:latin typeface="Garamond Premr Pro" pitchFamily="18" charset="0"/>
        </a:defRPr>
      </a:lvl2pPr>
      <a:lvl3pPr marL="1143000" indent="-228600" algn="l" rtl="0" fontAlgn="base">
        <a:spcBef>
          <a:spcPct val="20000"/>
        </a:spcBef>
        <a:spcAft>
          <a:spcPct val="0"/>
        </a:spcAft>
        <a:buChar char="•"/>
        <a:defRPr sz="2400">
          <a:solidFill>
            <a:schemeClr val="bg1"/>
          </a:solidFill>
          <a:latin typeface="Garamond Premr Pro" pitchFamily="18" charset="0"/>
        </a:defRPr>
      </a:lvl3pPr>
      <a:lvl4pPr marL="1600200" indent="-228600" algn="l" rtl="0" fontAlgn="base">
        <a:spcBef>
          <a:spcPct val="20000"/>
        </a:spcBef>
        <a:spcAft>
          <a:spcPct val="0"/>
        </a:spcAft>
        <a:buChar char="–"/>
        <a:defRPr sz="2000">
          <a:solidFill>
            <a:schemeClr val="bg1"/>
          </a:solidFill>
          <a:latin typeface="Garamond Premr Pro" pitchFamily="18" charset="0"/>
        </a:defRPr>
      </a:lvl4pPr>
      <a:lvl5pPr marL="2057400" indent="-228600" algn="l" rtl="0" fontAlgn="base">
        <a:spcBef>
          <a:spcPct val="20000"/>
        </a:spcBef>
        <a:spcAft>
          <a:spcPct val="0"/>
        </a:spcAft>
        <a:buChar char="»"/>
        <a:defRPr sz="2000">
          <a:solidFill>
            <a:schemeClr val="bg1"/>
          </a:solidFill>
          <a:latin typeface="Garamond Premr Pro"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200"/>
            <a:ext cx="4461641" cy="3871829"/>
          </a:xfrm>
        </p:spPr>
        <p:txBody>
          <a:bodyPr>
            <a:spAutoFit/>
          </a:bodyPr>
          <a:lstStyle/>
          <a:p>
            <a:pPr marL="0" indent="0">
              <a:buNone/>
            </a:pPr>
            <a:r>
              <a:rPr lang="en-US" sz="4400" b="1" dirty="0">
                <a:latin typeface="Elephant" panose="02020904090505020303" pitchFamily="18" charset="0"/>
              </a:rPr>
              <a:t>Matter</a:t>
            </a:r>
          </a:p>
          <a:p>
            <a:r>
              <a:rPr lang="en-US" dirty="0">
                <a:latin typeface="Georgia" panose="02040502050405020303" pitchFamily="18" charset="0"/>
              </a:rPr>
              <a:t>The way the universe functions is the signature from the Divine Creator.</a:t>
            </a:r>
          </a:p>
          <a:p>
            <a:pPr lvl="1"/>
            <a:r>
              <a:rPr lang="en-US" b="1" dirty="0">
                <a:latin typeface="Georgia" panose="02040502050405020303" pitchFamily="18" charset="0"/>
              </a:rPr>
              <a:t>Hebrews 1:3</a:t>
            </a:r>
          </a:p>
          <a:p>
            <a:pPr lvl="1"/>
            <a:r>
              <a:rPr lang="en-US" b="1" dirty="0">
                <a:latin typeface="Georgia" panose="02040502050405020303" pitchFamily="18" charset="0"/>
              </a:rPr>
              <a:t>Romans 1:18-20</a:t>
            </a:r>
          </a:p>
        </p:txBody>
      </p:sp>
      <p:sp>
        <p:nvSpPr>
          <p:cNvPr id="2" name="Title 1"/>
          <p:cNvSpPr>
            <a:spLocks noGrp="1"/>
          </p:cNvSpPr>
          <p:nvPr>
            <p:ph type="title"/>
          </p:nvPr>
        </p:nvSpPr>
        <p:spPr>
          <a:xfrm>
            <a:off x="457200" y="461417"/>
            <a:ext cx="8229600" cy="769441"/>
          </a:xfrm>
        </p:spPr>
        <p:txBody>
          <a:bodyPr>
            <a:spAutoFit/>
          </a:bodyPr>
          <a:lstStyle/>
          <a:p>
            <a:r>
              <a:rPr lang="en-US" cap="small" dirty="0">
                <a:latin typeface="Elephant" panose="02020904090505020303" pitchFamily="18" charset="0"/>
              </a:rPr>
              <a:t>“And The Earth”</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5068" y="2819400"/>
            <a:ext cx="3744132" cy="234391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 name="TextBox 3"/>
          <p:cNvSpPr txBox="1"/>
          <p:nvPr/>
        </p:nvSpPr>
        <p:spPr>
          <a:xfrm>
            <a:off x="3184635" y="5739438"/>
            <a:ext cx="5791200" cy="95410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Georgia" panose="02040502050405020303" pitchFamily="18" charset="0"/>
              </a:rPr>
              <a:t>How much energy would be released if every atom were split?</a:t>
            </a:r>
          </a:p>
        </p:txBody>
      </p:sp>
    </p:spTree>
    <p:extLst>
      <p:ext uri="{BB962C8B-B14F-4D97-AF65-F5344CB8AC3E}">
        <p14:creationId xmlns:p14="http://schemas.microsoft.com/office/powerpoint/2010/main" val="26934084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1250"/>
                                        <p:tgtEl>
                                          <p:spTgt spid="6"/>
                                        </p:tgtEl>
                                      </p:cBhvr>
                                    </p:animEffect>
                                  </p:childTnLst>
                                </p:cTn>
                              </p:par>
                            </p:childTnLst>
                          </p:cTn>
                        </p:par>
                        <p:par>
                          <p:cTn id="23" fill="hold">
                            <p:stCondLst>
                              <p:cond delay="1250"/>
                            </p:stCondLst>
                            <p:childTnLst>
                              <p:par>
                                <p:cTn id="24" presetID="22" presetClass="entr" presetSubtype="8"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92357"/>
            <a:ext cx="8229600" cy="769441"/>
          </a:xfrm>
        </p:spPr>
        <p:txBody>
          <a:bodyPr>
            <a:spAutoFit/>
          </a:bodyPr>
          <a:lstStyle/>
          <a:p>
            <a:r>
              <a:rPr lang="en-US" b="1" dirty="0">
                <a:latin typeface="Elephant" panose="02020904090505020303" pitchFamily="18" charset="0"/>
              </a:rPr>
              <a:t>The </a:t>
            </a:r>
            <a:r>
              <a:rPr lang="en-US" b="1" u="sng" dirty="0">
                <a:latin typeface="Elephant" panose="02020904090505020303" pitchFamily="18" charset="0"/>
              </a:rPr>
              <a:t>Answer</a:t>
            </a:r>
            <a:r>
              <a:rPr lang="en-US" b="1" dirty="0">
                <a:latin typeface="Elephant" panose="02020904090505020303" pitchFamily="18" charset="0"/>
              </a:rPr>
              <a:t> of </a:t>
            </a:r>
            <a:r>
              <a:rPr lang="en-US" dirty="0">
                <a:latin typeface="Elephant" panose="02020904090505020303" pitchFamily="18" charset="0"/>
              </a:rPr>
              <a:t>“</a:t>
            </a:r>
            <a:r>
              <a:rPr lang="en-US" b="1" dirty="0">
                <a:latin typeface="Elephant" panose="02020904090505020303" pitchFamily="18" charset="0"/>
              </a:rPr>
              <a:t>God</a:t>
            </a:r>
            <a:r>
              <a:rPr lang="en-US" dirty="0">
                <a:latin typeface="Elephant" panose="02020904090505020303" pitchFamily="18" charset="0"/>
              </a:rPr>
              <a:t>!”</a:t>
            </a:r>
          </a:p>
        </p:txBody>
      </p:sp>
      <p:sp>
        <p:nvSpPr>
          <p:cNvPr id="3" name="Content Placeholder 2"/>
          <p:cNvSpPr>
            <a:spLocks noGrp="1"/>
          </p:cNvSpPr>
          <p:nvPr>
            <p:ph idx="1"/>
          </p:nvPr>
        </p:nvSpPr>
        <p:spPr>
          <a:xfrm>
            <a:off x="271601" y="1291624"/>
            <a:ext cx="8621917" cy="5139869"/>
          </a:xfrm>
        </p:spPr>
        <p:txBody>
          <a:bodyPr wrap="square">
            <a:spAutoFit/>
          </a:bodyPr>
          <a:lstStyle/>
          <a:p>
            <a:r>
              <a:rPr lang="en-US" sz="3600" dirty="0">
                <a:latin typeface="Book Antiqua" panose="02040602050305030304" pitchFamily="18" charset="0"/>
              </a:rPr>
              <a:t>Solves the riddle as to </a:t>
            </a:r>
            <a:r>
              <a:rPr lang="en-US" sz="3600" dirty="0">
                <a:latin typeface="Elephant" panose="02020904090505020303" pitchFamily="18" charset="0"/>
              </a:rPr>
              <a:t>“</a:t>
            </a:r>
            <a:r>
              <a:rPr lang="en-US" sz="3600" b="1" dirty="0">
                <a:latin typeface="Elephant" panose="02020904090505020303" pitchFamily="18" charset="0"/>
              </a:rPr>
              <a:t>how</a:t>
            </a:r>
            <a:r>
              <a:rPr lang="en-US" sz="3600" dirty="0">
                <a:latin typeface="Elephant" panose="02020904090505020303" pitchFamily="18" charset="0"/>
              </a:rPr>
              <a:t>” </a:t>
            </a:r>
            <a:r>
              <a:rPr lang="en-US" sz="3600" dirty="0">
                <a:latin typeface="Book Antiqua" panose="02040602050305030304" pitchFamily="18" charset="0"/>
              </a:rPr>
              <a:t>and </a:t>
            </a:r>
            <a:r>
              <a:rPr lang="en-US" sz="3600" dirty="0">
                <a:latin typeface="Elephant" panose="02020904090505020303" pitchFamily="18" charset="0"/>
              </a:rPr>
              <a:t>“</a:t>
            </a:r>
            <a:r>
              <a:rPr lang="en-US" sz="3600" b="1" dirty="0">
                <a:latin typeface="Elephant" panose="02020904090505020303" pitchFamily="18" charset="0"/>
              </a:rPr>
              <a:t>why</a:t>
            </a:r>
            <a:r>
              <a:rPr lang="en-US" sz="3600" dirty="0">
                <a:latin typeface="Elephant" panose="02020904090505020303" pitchFamily="18" charset="0"/>
              </a:rPr>
              <a:t>” </a:t>
            </a:r>
            <a:r>
              <a:rPr lang="en-US" sz="3600" dirty="0">
                <a:latin typeface="Book Antiqua" panose="02040602050305030304" pitchFamily="18" charset="0"/>
              </a:rPr>
              <a:t>the universe came into existence.</a:t>
            </a:r>
          </a:p>
          <a:p>
            <a:r>
              <a:rPr lang="en-US" sz="3600" dirty="0">
                <a:latin typeface="Book Antiqua" panose="02040602050305030304" pitchFamily="18" charset="0"/>
              </a:rPr>
              <a:t>Nature </a:t>
            </a:r>
            <a:r>
              <a:rPr lang="en-US" sz="3600" b="1" dirty="0">
                <a:latin typeface="Georgia" panose="02040502050405020303" pitchFamily="18" charset="0"/>
              </a:rPr>
              <a:t>cries out </a:t>
            </a:r>
            <a:r>
              <a:rPr lang="en-US" sz="3600" dirty="0">
                <a:latin typeface="Book Antiqua" panose="02040602050305030304" pitchFamily="18" charset="0"/>
              </a:rPr>
              <a:t>that there was a beginning.</a:t>
            </a:r>
          </a:p>
          <a:p>
            <a:pPr lvl="1"/>
            <a:r>
              <a:rPr lang="en-US" sz="3200" b="1" dirty="0">
                <a:latin typeface="Book Antiqua" panose="02040602050305030304" pitchFamily="18" charset="0"/>
              </a:rPr>
              <a:t>Nature alone </a:t>
            </a:r>
            <a:r>
              <a:rPr lang="en-US" sz="3200" dirty="0">
                <a:latin typeface="Book Antiqua" panose="02040602050305030304" pitchFamily="18" charset="0"/>
              </a:rPr>
              <a:t>does not answer how the beginning began — resulting in endless speculation.</a:t>
            </a:r>
          </a:p>
          <a:p>
            <a:pPr lvl="1"/>
            <a:r>
              <a:rPr lang="en-US" sz="3200" b="1" dirty="0">
                <a:latin typeface="Book Antiqua" panose="02040602050305030304" pitchFamily="18" charset="0"/>
              </a:rPr>
              <a:t>Bible answers </a:t>
            </a:r>
            <a:r>
              <a:rPr lang="en-US" sz="3200" dirty="0">
                <a:latin typeface="Book Antiqua" panose="02040602050305030304" pitchFamily="18" charset="0"/>
              </a:rPr>
              <a:t>that the beginning began with an </a:t>
            </a:r>
            <a:r>
              <a:rPr lang="en-US" sz="3600" b="1" dirty="0">
                <a:latin typeface="Elephant" panose="02020904090505020303" pitchFamily="18" charset="0"/>
              </a:rPr>
              <a:t>eternal God</a:t>
            </a:r>
            <a:endParaRPr lang="en-US" sz="3200" b="1" dirty="0">
              <a:latin typeface="Elephant" panose="02020904090505020303" pitchFamily="18" charset="0"/>
            </a:endParaRPr>
          </a:p>
        </p:txBody>
      </p:sp>
    </p:spTree>
    <p:extLst>
      <p:ext uri="{BB962C8B-B14F-4D97-AF65-F5344CB8AC3E}">
        <p14:creationId xmlns:p14="http://schemas.microsoft.com/office/powerpoint/2010/main" val="33771047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righ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righ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61417"/>
            <a:ext cx="8229600" cy="769441"/>
          </a:xfrm>
        </p:spPr>
        <p:txBody>
          <a:bodyPr>
            <a:spAutoFit/>
          </a:bodyPr>
          <a:lstStyle/>
          <a:p>
            <a:r>
              <a:rPr lang="en-US" i="1" cap="small" dirty="0">
                <a:latin typeface="Elephant" panose="02020904090505020303" pitchFamily="18" charset="0"/>
              </a:rPr>
              <a:t>“In the Beginning”</a:t>
            </a:r>
          </a:p>
        </p:txBody>
      </p:sp>
      <p:sp>
        <p:nvSpPr>
          <p:cNvPr id="5" name="Content Placeholder 4"/>
          <p:cNvSpPr>
            <a:spLocks noGrp="1"/>
          </p:cNvSpPr>
          <p:nvPr>
            <p:ph idx="1"/>
          </p:nvPr>
        </p:nvSpPr>
        <p:spPr>
          <a:xfrm>
            <a:off x="348564" y="1417638"/>
            <a:ext cx="8458200" cy="4782848"/>
          </a:xfrm>
        </p:spPr>
        <p:txBody>
          <a:bodyPr>
            <a:spAutoFit/>
          </a:bodyPr>
          <a:lstStyle/>
          <a:p>
            <a:pPr marL="0" indent="0">
              <a:buNone/>
            </a:pPr>
            <a:r>
              <a:rPr lang="en-US" sz="3600" b="1" dirty="0">
                <a:latin typeface="Elephant" panose="02020904090505020303" pitchFamily="18" charset="0"/>
              </a:rPr>
              <a:t>Time</a:t>
            </a:r>
          </a:p>
          <a:p>
            <a:r>
              <a:rPr lang="en-US" i="1" dirty="0">
                <a:latin typeface="Georgia" panose="02040502050405020303" pitchFamily="18" charset="0"/>
              </a:rPr>
              <a:t>Time</a:t>
            </a:r>
            <a:r>
              <a:rPr lang="en-US" dirty="0">
                <a:latin typeface="Georgia" panose="02040502050405020303" pitchFamily="18" charset="0"/>
              </a:rPr>
              <a:t> as we know it had a </a:t>
            </a:r>
            <a:r>
              <a:rPr lang="en-US" b="1" dirty="0">
                <a:latin typeface="Elephant" panose="02020904090505020303" pitchFamily="18" charset="0"/>
              </a:rPr>
              <a:t>beginning. </a:t>
            </a:r>
            <a:r>
              <a:rPr lang="en-US" b="1" dirty="0">
                <a:latin typeface="Georgia" panose="02040502050405020303" pitchFamily="18" charset="0"/>
              </a:rPr>
              <a:t>Titus 1:2</a:t>
            </a:r>
            <a:endParaRPr lang="en-US" dirty="0"/>
          </a:p>
          <a:p>
            <a:r>
              <a:rPr lang="en-US" b="1" dirty="0">
                <a:latin typeface="Georgia" panose="02040502050405020303" pitchFamily="18" charset="0"/>
              </a:rPr>
              <a:t>Ecclesiastes 3:11, </a:t>
            </a:r>
            <a:r>
              <a:rPr lang="en-US" b="1" i="1" dirty="0">
                <a:latin typeface="Georgia" panose="02040502050405020303" pitchFamily="18" charset="0"/>
              </a:rPr>
              <a:t>“</a:t>
            </a:r>
            <a:r>
              <a:rPr lang="en-US" i="1" dirty="0">
                <a:latin typeface="Georgia" panose="02040502050405020303" pitchFamily="18" charset="0"/>
              </a:rPr>
              <a:t>He hath made everything beautiful in its time: also he hath set eternity in their heart, yet so that man cannot find out the work that God hath done from the beginning even to the end.”</a:t>
            </a:r>
            <a:endParaRPr lang="en-US" b="1" i="1" dirty="0">
              <a:latin typeface="Georgia" panose="02040502050405020303" pitchFamily="18" charset="0"/>
            </a:endParaRPr>
          </a:p>
        </p:txBody>
      </p:sp>
    </p:spTree>
    <p:extLst>
      <p:ext uri="{BB962C8B-B14F-4D97-AF65-F5344CB8AC3E}">
        <p14:creationId xmlns:p14="http://schemas.microsoft.com/office/powerpoint/2010/main" val="35974691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61417"/>
            <a:ext cx="8229600" cy="769441"/>
          </a:xfrm>
        </p:spPr>
        <p:txBody>
          <a:bodyPr>
            <a:spAutoFit/>
          </a:bodyPr>
          <a:lstStyle/>
          <a:p>
            <a:r>
              <a:rPr lang="en-US" i="1" cap="small" dirty="0">
                <a:latin typeface="Elephant" panose="02020904090505020303" pitchFamily="18" charset="0"/>
              </a:rPr>
              <a:t>“In the Beginning”</a:t>
            </a:r>
          </a:p>
        </p:txBody>
      </p:sp>
      <p:sp>
        <p:nvSpPr>
          <p:cNvPr id="5" name="Content Placeholder 4"/>
          <p:cNvSpPr>
            <a:spLocks noGrp="1"/>
          </p:cNvSpPr>
          <p:nvPr>
            <p:ph idx="1"/>
          </p:nvPr>
        </p:nvSpPr>
        <p:spPr>
          <a:xfrm>
            <a:off x="457200" y="1417638"/>
            <a:ext cx="8458200" cy="4142673"/>
          </a:xfrm>
        </p:spPr>
        <p:txBody>
          <a:bodyPr>
            <a:spAutoFit/>
          </a:bodyPr>
          <a:lstStyle/>
          <a:p>
            <a:pPr marL="0" indent="0">
              <a:buNone/>
            </a:pPr>
            <a:r>
              <a:rPr lang="en-US" sz="3600" b="1" dirty="0">
                <a:latin typeface="Book Antiqua" panose="02040602050305030304" pitchFamily="18" charset="0"/>
              </a:rPr>
              <a:t>Time</a:t>
            </a:r>
          </a:p>
          <a:p>
            <a:r>
              <a:rPr lang="en-US" dirty="0">
                <a:latin typeface="Book Antiqua" panose="02040602050305030304" pitchFamily="18" charset="0"/>
              </a:rPr>
              <a:t>May only move forward, but identified in three ways:</a:t>
            </a:r>
          </a:p>
          <a:p>
            <a:pPr lvl="1"/>
            <a:r>
              <a:rPr lang="en-US" b="1" dirty="0">
                <a:latin typeface="Book Antiqua" panose="02040602050305030304" pitchFamily="18" charset="0"/>
              </a:rPr>
              <a:t>Past </a:t>
            </a:r>
            <a:r>
              <a:rPr lang="en-US" i="1" dirty="0">
                <a:latin typeface="Georgia" panose="02040502050405020303" pitchFamily="18" charset="0"/>
              </a:rPr>
              <a:t>(Learn from, remember –</a:t>
            </a:r>
            <a:br>
              <a:rPr lang="en-US" i="1" dirty="0">
                <a:latin typeface="Georgia" panose="02040502050405020303" pitchFamily="18" charset="0"/>
              </a:rPr>
            </a:br>
            <a:r>
              <a:rPr lang="en-US" b="1" i="1" dirty="0">
                <a:latin typeface="Georgia" panose="02040502050405020303" pitchFamily="18" charset="0"/>
              </a:rPr>
              <a:t>Romans 15:4</a:t>
            </a:r>
            <a:r>
              <a:rPr lang="en-US" i="1" dirty="0">
                <a:latin typeface="Georgia" panose="02040502050405020303" pitchFamily="18" charset="0"/>
              </a:rPr>
              <a:t>).</a:t>
            </a:r>
          </a:p>
          <a:p>
            <a:pPr lvl="1"/>
            <a:r>
              <a:rPr lang="en-US" b="1" dirty="0">
                <a:latin typeface="Book Antiqua" panose="02040602050305030304" pitchFamily="18" charset="0"/>
              </a:rPr>
              <a:t>Present </a:t>
            </a:r>
            <a:r>
              <a:rPr lang="en-US" i="1" dirty="0">
                <a:latin typeface="Georgia" panose="02040502050405020303" pitchFamily="18" charset="0"/>
              </a:rPr>
              <a:t>(Live in Faith – </a:t>
            </a:r>
            <a:r>
              <a:rPr lang="en-US" b="1" i="1" dirty="0">
                <a:latin typeface="Georgia" panose="02040502050405020303" pitchFamily="18" charset="0"/>
              </a:rPr>
              <a:t>2 Corinthians 5:7</a:t>
            </a:r>
            <a:r>
              <a:rPr lang="en-US" i="1" dirty="0">
                <a:latin typeface="Georgia" panose="02040502050405020303" pitchFamily="18" charset="0"/>
              </a:rPr>
              <a:t>).</a:t>
            </a:r>
          </a:p>
          <a:p>
            <a:pPr lvl="1"/>
            <a:r>
              <a:rPr lang="en-US" b="1" dirty="0">
                <a:latin typeface="Book Antiqua" panose="02040602050305030304" pitchFamily="18" charset="0"/>
              </a:rPr>
              <a:t>Future</a:t>
            </a:r>
            <a:r>
              <a:rPr lang="en-US" i="1" dirty="0">
                <a:latin typeface="Book Antiqua" panose="02040602050305030304" pitchFamily="18" charset="0"/>
              </a:rPr>
              <a:t> </a:t>
            </a:r>
            <a:r>
              <a:rPr lang="en-US" i="1" dirty="0">
                <a:latin typeface="Georgia" panose="02040502050405020303" pitchFamily="18" charset="0"/>
              </a:rPr>
              <a:t>(Looks forward, anticipate, fear, hope</a:t>
            </a:r>
            <a:r>
              <a:rPr lang="en-US" i="1" dirty="0">
                <a:latin typeface="Book Antiqua" panose="02040602050305030304" pitchFamily="18" charset="0"/>
              </a:rPr>
              <a:t> – </a:t>
            </a:r>
            <a:r>
              <a:rPr lang="en-US" b="1" i="1" dirty="0">
                <a:latin typeface="Georgia" panose="02040502050405020303" pitchFamily="18" charset="0"/>
              </a:rPr>
              <a:t>Hebrews 11:1; Romans 8:24-25).</a:t>
            </a:r>
          </a:p>
        </p:txBody>
      </p:sp>
    </p:spTree>
    <p:extLst>
      <p:ext uri="{BB962C8B-B14F-4D97-AF65-F5344CB8AC3E}">
        <p14:creationId xmlns:p14="http://schemas.microsoft.com/office/powerpoint/2010/main" val="30571604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47800"/>
            <a:ext cx="8229600" cy="4881336"/>
          </a:xfrm>
        </p:spPr>
        <p:txBody>
          <a:bodyPr>
            <a:spAutoFit/>
          </a:bodyPr>
          <a:lstStyle/>
          <a:p>
            <a:pPr marL="0" indent="0">
              <a:buNone/>
            </a:pPr>
            <a:r>
              <a:rPr lang="en-US" sz="2800" b="1" dirty="0">
                <a:latin typeface="Book Antiqua" panose="02040602050305030304" pitchFamily="18" charset="0"/>
              </a:rPr>
              <a:t>While the universe and everything in it needed a beginning, God does not.</a:t>
            </a:r>
          </a:p>
          <a:p>
            <a:r>
              <a:rPr lang="en-US" sz="2800" dirty="0">
                <a:latin typeface="Book Antiqua" panose="02040602050305030304" pitchFamily="18" charset="0"/>
              </a:rPr>
              <a:t>Asking “</a:t>
            </a:r>
            <a:r>
              <a:rPr lang="en-US" sz="2800" b="1" dirty="0">
                <a:latin typeface="Book Antiqua" panose="02040602050305030304" pitchFamily="18" charset="0"/>
              </a:rPr>
              <a:t>Who created God</a:t>
            </a:r>
            <a:r>
              <a:rPr lang="en-US" sz="2800" dirty="0">
                <a:latin typeface="Book Antiqua" panose="02040602050305030304" pitchFamily="18" charset="0"/>
              </a:rPr>
              <a:t>”</a:t>
            </a:r>
            <a:r>
              <a:rPr lang="en-US" sz="2800" b="1" dirty="0">
                <a:latin typeface="Book Antiqua" panose="02040602050305030304" pitchFamily="18" charset="0"/>
              </a:rPr>
              <a:t> </a:t>
            </a:r>
            <a:r>
              <a:rPr lang="en-US" sz="2800" dirty="0">
                <a:latin typeface="Book Antiqua" panose="02040602050305030304" pitchFamily="18" charset="0"/>
              </a:rPr>
              <a:t>would be as silly as asking “</a:t>
            </a:r>
            <a:r>
              <a:rPr lang="en-US" sz="2800" b="1" dirty="0">
                <a:latin typeface="Book Antiqua" panose="02040602050305030304" pitchFamily="18" charset="0"/>
              </a:rPr>
              <a:t>Who created the Creator</a:t>
            </a:r>
            <a:r>
              <a:rPr lang="en-US" sz="2800" dirty="0">
                <a:latin typeface="Book Antiqua" panose="02040602050305030304" pitchFamily="18" charset="0"/>
              </a:rPr>
              <a:t>?”</a:t>
            </a:r>
          </a:p>
          <a:p>
            <a:r>
              <a:rPr lang="en-US" sz="2800" dirty="0">
                <a:latin typeface="Book Antiqua" panose="02040602050305030304" pitchFamily="18" charset="0"/>
              </a:rPr>
              <a:t>Only the answer of a </a:t>
            </a:r>
            <a:r>
              <a:rPr lang="en-US" sz="2800" b="1" dirty="0">
                <a:latin typeface="Book Antiqua" panose="02040602050305030304" pitchFamily="18" charset="0"/>
              </a:rPr>
              <a:t>Creator – God</a:t>
            </a:r>
            <a:r>
              <a:rPr lang="en-US" sz="2800" dirty="0">
                <a:latin typeface="Book Antiqua" panose="02040602050305030304" pitchFamily="18" charset="0"/>
              </a:rPr>
              <a:t> can solve the riddle as to “</a:t>
            </a:r>
            <a:r>
              <a:rPr lang="en-US" sz="2800" u="sng" dirty="0">
                <a:latin typeface="Book Antiqua" panose="02040602050305030304" pitchFamily="18" charset="0"/>
              </a:rPr>
              <a:t>how</a:t>
            </a:r>
            <a:r>
              <a:rPr lang="en-US" sz="2800" dirty="0">
                <a:latin typeface="Book Antiqua" panose="02040602050305030304" pitchFamily="18" charset="0"/>
              </a:rPr>
              <a:t>” and “</a:t>
            </a:r>
            <a:r>
              <a:rPr lang="en-US" sz="2800" u="sng" dirty="0">
                <a:latin typeface="Book Antiqua" panose="02040602050305030304" pitchFamily="18" charset="0"/>
              </a:rPr>
              <a:t>why</a:t>
            </a:r>
            <a:r>
              <a:rPr lang="en-US" sz="2800" dirty="0">
                <a:latin typeface="Book Antiqua" panose="02040602050305030304" pitchFamily="18" charset="0"/>
              </a:rPr>
              <a:t>” the universe exists.</a:t>
            </a:r>
          </a:p>
          <a:p>
            <a:r>
              <a:rPr lang="en-US" b="1" u="sng" dirty="0">
                <a:latin typeface="Book Antiqua" panose="02040602050305030304" pitchFamily="18" charset="0"/>
              </a:rPr>
              <a:t> NOT</a:t>
            </a:r>
            <a:r>
              <a:rPr lang="en-US" b="1" dirty="0">
                <a:latin typeface="Book Antiqua" panose="02040602050305030304" pitchFamily="18" charset="0"/>
              </a:rPr>
              <a:t> </a:t>
            </a:r>
            <a:r>
              <a:rPr lang="en-US" dirty="0">
                <a:latin typeface="Book Antiqua" panose="02040602050305030304" pitchFamily="18" charset="0"/>
              </a:rPr>
              <a:t>“</a:t>
            </a:r>
            <a:r>
              <a:rPr lang="en-US" b="1" dirty="0">
                <a:latin typeface="Book Antiqua" panose="02040602050305030304" pitchFamily="18" charset="0"/>
              </a:rPr>
              <a:t>in the beginning God was created.</a:t>
            </a:r>
            <a:r>
              <a:rPr lang="en-US" dirty="0">
                <a:latin typeface="Book Antiqua" panose="02040602050305030304" pitchFamily="18" charset="0"/>
              </a:rPr>
              <a:t>”</a:t>
            </a:r>
          </a:p>
          <a:p>
            <a:pPr lvl="1"/>
            <a:r>
              <a:rPr lang="en-US" dirty="0">
                <a:latin typeface="Book Antiqua" panose="02040602050305030304" pitchFamily="18" charset="0"/>
              </a:rPr>
              <a:t>God existed before the beginning </a:t>
            </a:r>
            <a:r>
              <a:rPr lang="en-US" b="1" dirty="0">
                <a:latin typeface="Book Antiqua" panose="02040602050305030304" pitchFamily="18" charset="0"/>
              </a:rPr>
              <a:t>(time).</a:t>
            </a:r>
          </a:p>
        </p:txBody>
      </p:sp>
      <p:sp>
        <p:nvSpPr>
          <p:cNvPr id="2" name="TextBox 1"/>
          <p:cNvSpPr txBox="1"/>
          <p:nvPr/>
        </p:nvSpPr>
        <p:spPr>
          <a:xfrm>
            <a:off x="208231" y="348558"/>
            <a:ext cx="8845234"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i="1" u="none" strike="noStrike" kern="1200" cap="none" spc="0" normalizeH="0" baseline="0" noProof="0" dirty="0">
                <a:ln>
                  <a:noFill/>
                </a:ln>
                <a:solidFill>
                  <a:schemeClr val="bg1"/>
                </a:solidFill>
                <a:effectLst/>
                <a:uLnTx/>
                <a:uFillTx/>
                <a:latin typeface="Elephant" panose="02020904090505020303" pitchFamily="18" charset="0"/>
                <a:ea typeface="+mn-ea"/>
                <a:cs typeface="+mn-cs"/>
              </a:rPr>
              <a:t>“</a:t>
            </a:r>
            <a:r>
              <a:rPr kumimoji="0" lang="en-US" sz="4800" b="1" i="1" u="none" strike="noStrike" kern="1200" cap="none" spc="0" normalizeH="0" baseline="0" noProof="0" dirty="0">
                <a:ln>
                  <a:noFill/>
                </a:ln>
                <a:solidFill>
                  <a:schemeClr val="bg1"/>
                </a:solidFill>
                <a:effectLst/>
                <a:uLnTx/>
                <a:uFillTx/>
                <a:latin typeface="Elephant" panose="02020904090505020303" pitchFamily="18" charset="0"/>
                <a:ea typeface="+mn-ea"/>
                <a:cs typeface="+mn-cs"/>
              </a:rPr>
              <a:t>In The Beginning GOD</a:t>
            </a:r>
            <a:r>
              <a:rPr kumimoji="0" lang="en-US" sz="4800" i="1" u="none" strike="noStrike" kern="1200" cap="none" spc="0" normalizeH="0" baseline="0" noProof="0" dirty="0">
                <a:ln>
                  <a:noFill/>
                </a:ln>
                <a:solidFill>
                  <a:schemeClr val="bg1"/>
                </a:solidFill>
                <a:effectLst/>
                <a:uLnTx/>
                <a:uFillTx/>
                <a:latin typeface="Elephant" panose="02020904090505020303" pitchFamily="18" charset="0"/>
                <a:ea typeface="+mn-ea"/>
                <a:cs typeface="+mn-cs"/>
              </a:rPr>
              <a:t> …”</a:t>
            </a:r>
          </a:p>
        </p:txBody>
      </p:sp>
    </p:spTree>
    <p:extLst>
      <p:ext uri="{BB962C8B-B14F-4D97-AF65-F5344CB8AC3E}">
        <p14:creationId xmlns:p14="http://schemas.microsoft.com/office/powerpoint/2010/main" val="33386095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78E243-BFC9-4C8A-A4F0-467A3C136246}"/>
              </a:ext>
            </a:extLst>
          </p:cNvPr>
          <p:cNvSpPr>
            <a:spLocks noGrp="1"/>
          </p:cNvSpPr>
          <p:nvPr>
            <p:ph idx="1"/>
          </p:nvPr>
        </p:nvSpPr>
        <p:spPr>
          <a:xfrm>
            <a:off x="303299" y="1455352"/>
            <a:ext cx="8560676" cy="5361468"/>
          </a:xfrm>
        </p:spPr>
        <p:txBody>
          <a:bodyPr>
            <a:spAutoFit/>
          </a:bodyPr>
          <a:lstStyle/>
          <a:p>
            <a:pPr marL="0" indent="0">
              <a:buNone/>
            </a:pPr>
            <a:r>
              <a:rPr lang="en-US" b="1" dirty="0">
                <a:latin typeface="Book Antiqua" panose="02040602050305030304" pitchFamily="18" charset="0"/>
              </a:rPr>
              <a:t>What can we know about God</a:t>
            </a:r>
            <a:r>
              <a:rPr lang="en-US" dirty="0">
                <a:latin typeface="Book Antiqua" panose="02040602050305030304" pitchFamily="18" charset="0"/>
              </a:rPr>
              <a:t>?</a:t>
            </a:r>
          </a:p>
          <a:p>
            <a:r>
              <a:rPr lang="en-US" b="1" u="sng" dirty="0">
                <a:latin typeface="Book Antiqua" panose="02040602050305030304" pitchFamily="18" charset="0"/>
              </a:rPr>
              <a:t>General Revelation</a:t>
            </a:r>
            <a:r>
              <a:rPr lang="en-US" b="1" dirty="0">
                <a:latin typeface="Book Antiqua" panose="02040602050305030304" pitchFamily="18" charset="0"/>
              </a:rPr>
              <a:t>: Romans 1:18-20; Psalms 19:1-6</a:t>
            </a:r>
          </a:p>
          <a:p>
            <a:pPr lvl="1"/>
            <a:r>
              <a:rPr lang="en-US" b="1" dirty="0">
                <a:latin typeface="Book Antiqua" panose="02040602050305030304" pitchFamily="18" charset="0"/>
              </a:rPr>
              <a:t>Look at the things that are made.</a:t>
            </a:r>
          </a:p>
          <a:p>
            <a:pPr lvl="2"/>
            <a:r>
              <a:rPr lang="en-US" dirty="0">
                <a:latin typeface="Book Antiqua" panose="02040602050305030304" pitchFamily="18" charset="0"/>
              </a:rPr>
              <a:t>Order, Design, Intelligence.</a:t>
            </a:r>
          </a:p>
          <a:p>
            <a:pPr lvl="1"/>
            <a:r>
              <a:rPr lang="en-US" b="1" dirty="0">
                <a:latin typeface="Book Antiqua" panose="02040602050305030304" pitchFamily="18" charset="0"/>
              </a:rPr>
              <a:t>See invisible things.</a:t>
            </a:r>
          </a:p>
          <a:p>
            <a:pPr lvl="2"/>
            <a:r>
              <a:rPr lang="en-US" b="1" dirty="0">
                <a:latin typeface="Book Antiqua" panose="02040602050305030304" pitchFamily="18" charset="0"/>
              </a:rPr>
              <a:t>Eternal Power: </a:t>
            </a:r>
            <a:r>
              <a:rPr lang="en-US" dirty="0">
                <a:latin typeface="Book Antiqua" panose="02040602050305030304" pitchFamily="18" charset="0"/>
              </a:rPr>
              <a:t>That which brought into existence the universe and now controls it.</a:t>
            </a:r>
          </a:p>
          <a:p>
            <a:pPr lvl="2"/>
            <a:r>
              <a:rPr lang="en-US" b="1" dirty="0">
                <a:latin typeface="Book Antiqua" panose="02040602050305030304" pitchFamily="18" charset="0"/>
              </a:rPr>
              <a:t>Divine nature: </a:t>
            </a:r>
            <a:r>
              <a:rPr lang="en-US" dirty="0">
                <a:latin typeface="Book Antiqua" panose="02040602050305030304" pitchFamily="18" charset="0"/>
              </a:rPr>
              <a:t>Supreme intelligence and will which directed and continues to direct the power.</a:t>
            </a:r>
          </a:p>
          <a:p>
            <a:pPr>
              <a:buFont typeface="Wingdings" panose="05000000000000000000" pitchFamily="2" charset="2"/>
              <a:buChar char="Ø"/>
            </a:pPr>
            <a:r>
              <a:rPr lang="en-US" dirty="0">
                <a:latin typeface="Book Antiqua" panose="02040602050305030304" pitchFamily="18" charset="0"/>
              </a:rPr>
              <a:t>Man Is Without Excuse!</a:t>
            </a:r>
          </a:p>
        </p:txBody>
      </p:sp>
      <p:sp>
        <p:nvSpPr>
          <p:cNvPr id="5" name="TextBox 4">
            <a:extLst>
              <a:ext uri="{FF2B5EF4-FFF2-40B4-BE49-F238E27FC236}">
                <a16:creationId xmlns:a16="http://schemas.microsoft.com/office/drawing/2014/main" id="{BE92124E-94D0-4BE5-B8E4-49C532BE360E}"/>
              </a:ext>
            </a:extLst>
          </p:cNvPr>
          <p:cNvSpPr txBox="1"/>
          <p:nvPr/>
        </p:nvSpPr>
        <p:spPr>
          <a:xfrm>
            <a:off x="208231" y="348558"/>
            <a:ext cx="8845234"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i="1" u="none" strike="noStrike" kern="1200" cap="none" spc="0" normalizeH="0" baseline="0" noProof="0" dirty="0">
                <a:ln>
                  <a:noFill/>
                </a:ln>
                <a:solidFill>
                  <a:schemeClr val="bg1"/>
                </a:solidFill>
                <a:effectLst/>
                <a:uLnTx/>
                <a:uFillTx/>
                <a:latin typeface="Elephant" panose="02020904090505020303" pitchFamily="18" charset="0"/>
                <a:ea typeface="+mn-ea"/>
                <a:cs typeface="+mn-cs"/>
              </a:rPr>
              <a:t>“</a:t>
            </a:r>
            <a:r>
              <a:rPr kumimoji="0" lang="en-US" sz="4800" b="1" i="1" u="none" strike="noStrike" kern="1200" cap="none" spc="0" normalizeH="0" baseline="0" noProof="0" dirty="0">
                <a:ln>
                  <a:noFill/>
                </a:ln>
                <a:solidFill>
                  <a:schemeClr val="bg1"/>
                </a:solidFill>
                <a:effectLst/>
                <a:uLnTx/>
                <a:uFillTx/>
                <a:latin typeface="Elephant" panose="02020904090505020303" pitchFamily="18" charset="0"/>
                <a:ea typeface="+mn-ea"/>
                <a:cs typeface="+mn-cs"/>
              </a:rPr>
              <a:t>In The Beginning GOD</a:t>
            </a:r>
            <a:r>
              <a:rPr kumimoji="0" lang="en-US" sz="4800" i="1" u="none" strike="noStrike" kern="1200" cap="none" spc="0" normalizeH="0" baseline="0" noProof="0" dirty="0">
                <a:ln>
                  <a:noFill/>
                </a:ln>
                <a:solidFill>
                  <a:schemeClr val="bg1"/>
                </a:solidFill>
                <a:effectLst/>
                <a:uLnTx/>
                <a:uFillTx/>
                <a:latin typeface="Elephant" panose="02020904090505020303" pitchFamily="18" charset="0"/>
                <a:ea typeface="+mn-ea"/>
                <a:cs typeface="+mn-cs"/>
              </a:rPr>
              <a:t> …”</a:t>
            </a:r>
          </a:p>
        </p:txBody>
      </p:sp>
    </p:spTree>
    <p:extLst>
      <p:ext uri="{BB962C8B-B14F-4D97-AF65-F5344CB8AC3E}">
        <p14:creationId xmlns:p14="http://schemas.microsoft.com/office/powerpoint/2010/main" val="21892960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78E243-BFC9-4C8A-A4F0-467A3C136246}"/>
              </a:ext>
            </a:extLst>
          </p:cNvPr>
          <p:cNvSpPr>
            <a:spLocks noGrp="1"/>
          </p:cNvSpPr>
          <p:nvPr>
            <p:ph idx="1"/>
          </p:nvPr>
        </p:nvSpPr>
        <p:spPr>
          <a:xfrm>
            <a:off x="457200" y="1600200"/>
            <a:ext cx="8229600" cy="3194721"/>
          </a:xfrm>
        </p:spPr>
        <p:txBody>
          <a:bodyPr>
            <a:spAutoFit/>
          </a:bodyPr>
          <a:lstStyle/>
          <a:p>
            <a:pPr marL="0" indent="0">
              <a:buNone/>
            </a:pPr>
            <a:r>
              <a:rPr lang="en-US" b="1" dirty="0">
                <a:latin typeface="Book Antiqua" panose="02040602050305030304" pitchFamily="18" charset="0"/>
              </a:rPr>
              <a:t>What can we know about God</a:t>
            </a:r>
            <a:r>
              <a:rPr lang="en-US" dirty="0">
                <a:latin typeface="Book Antiqua" panose="02040602050305030304" pitchFamily="18" charset="0"/>
              </a:rPr>
              <a:t>?</a:t>
            </a:r>
          </a:p>
          <a:p>
            <a:r>
              <a:rPr lang="en-US" b="1" u="sng" dirty="0">
                <a:latin typeface="Book Antiqua" panose="02040602050305030304" pitchFamily="18" charset="0"/>
              </a:rPr>
              <a:t>Special Revelation</a:t>
            </a:r>
            <a:r>
              <a:rPr lang="en-US" b="1" dirty="0">
                <a:latin typeface="Book Antiqua" panose="02040602050305030304" pitchFamily="18" charset="0"/>
              </a:rPr>
              <a:t>. Romans 1:16; </a:t>
            </a:r>
            <a:br>
              <a:rPr lang="en-US" b="1" dirty="0">
                <a:latin typeface="Book Antiqua" panose="02040602050305030304" pitchFamily="18" charset="0"/>
              </a:rPr>
            </a:br>
            <a:r>
              <a:rPr lang="en-US" b="1" dirty="0">
                <a:latin typeface="Book Antiqua" panose="02040602050305030304" pitchFamily="18" charset="0"/>
              </a:rPr>
              <a:t>2 Timothy 3:16-17; Psalms 19:7-14</a:t>
            </a:r>
          </a:p>
          <a:p>
            <a:pPr lvl="1"/>
            <a:r>
              <a:rPr lang="en-US" dirty="0">
                <a:latin typeface="Book Antiqua" panose="02040602050305030304" pitchFamily="18" charset="0"/>
              </a:rPr>
              <a:t>The revelation of </a:t>
            </a:r>
            <a:r>
              <a:rPr lang="en-US" sz="3600" b="1" dirty="0">
                <a:latin typeface="Book Antiqua" panose="02040602050305030304" pitchFamily="18" charset="0"/>
              </a:rPr>
              <a:t>His will </a:t>
            </a:r>
            <a:r>
              <a:rPr lang="en-US" dirty="0">
                <a:latin typeface="Book Antiqua" panose="02040602050305030304" pitchFamily="18" charset="0"/>
              </a:rPr>
              <a:t>in the mighty acts of history and in Christ </a:t>
            </a:r>
            <a:r>
              <a:rPr lang="en-US" u="sng" dirty="0">
                <a:latin typeface="Book Antiqua" panose="02040602050305030304" pitchFamily="18" charset="0"/>
              </a:rPr>
              <a:t>can only</a:t>
            </a:r>
            <a:r>
              <a:rPr lang="en-US" dirty="0">
                <a:latin typeface="Book Antiqua" panose="02040602050305030304" pitchFamily="18" charset="0"/>
              </a:rPr>
              <a:t> be known from the Bible. cf. 1 Corinthians 2:11</a:t>
            </a:r>
          </a:p>
        </p:txBody>
      </p:sp>
      <p:sp>
        <p:nvSpPr>
          <p:cNvPr id="5" name="TextBox 4">
            <a:extLst>
              <a:ext uri="{FF2B5EF4-FFF2-40B4-BE49-F238E27FC236}">
                <a16:creationId xmlns:a16="http://schemas.microsoft.com/office/drawing/2014/main" id="{34D86011-1863-4E3F-9F71-480FF8FDABDF}"/>
              </a:ext>
            </a:extLst>
          </p:cNvPr>
          <p:cNvSpPr txBox="1"/>
          <p:nvPr/>
        </p:nvSpPr>
        <p:spPr>
          <a:xfrm>
            <a:off x="208231" y="348558"/>
            <a:ext cx="8845234"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i="1" u="none" strike="noStrike" kern="1200" cap="none" spc="0" normalizeH="0" baseline="0" noProof="0" dirty="0">
                <a:ln>
                  <a:noFill/>
                </a:ln>
                <a:solidFill>
                  <a:schemeClr val="bg1"/>
                </a:solidFill>
                <a:effectLst/>
                <a:uLnTx/>
                <a:uFillTx/>
                <a:latin typeface="Elephant" panose="02020904090505020303" pitchFamily="18" charset="0"/>
                <a:ea typeface="+mn-ea"/>
                <a:cs typeface="+mn-cs"/>
              </a:rPr>
              <a:t>“</a:t>
            </a:r>
            <a:r>
              <a:rPr kumimoji="0" lang="en-US" sz="4800" b="1" i="1" u="none" strike="noStrike" kern="1200" cap="none" spc="0" normalizeH="0" baseline="0" noProof="0" dirty="0">
                <a:ln>
                  <a:noFill/>
                </a:ln>
                <a:solidFill>
                  <a:schemeClr val="bg1"/>
                </a:solidFill>
                <a:effectLst/>
                <a:uLnTx/>
                <a:uFillTx/>
                <a:latin typeface="Elephant" panose="02020904090505020303" pitchFamily="18" charset="0"/>
                <a:ea typeface="+mn-ea"/>
                <a:cs typeface="+mn-cs"/>
              </a:rPr>
              <a:t>In The Beginning GOD</a:t>
            </a:r>
            <a:r>
              <a:rPr kumimoji="0" lang="en-US" sz="4800" i="1" u="none" strike="noStrike" kern="1200" cap="none" spc="0" normalizeH="0" baseline="0" noProof="0" dirty="0">
                <a:ln>
                  <a:noFill/>
                </a:ln>
                <a:solidFill>
                  <a:schemeClr val="bg1"/>
                </a:solidFill>
                <a:effectLst/>
                <a:uLnTx/>
                <a:uFillTx/>
                <a:latin typeface="Elephant" panose="02020904090505020303" pitchFamily="18" charset="0"/>
                <a:ea typeface="+mn-ea"/>
                <a:cs typeface="+mn-cs"/>
              </a:rPr>
              <a:t> …”</a:t>
            </a:r>
          </a:p>
        </p:txBody>
      </p:sp>
    </p:spTree>
    <p:extLst>
      <p:ext uri="{BB962C8B-B14F-4D97-AF65-F5344CB8AC3E}">
        <p14:creationId xmlns:p14="http://schemas.microsoft.com/office/powerpoint/2010/main" val="38013822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1417"/>
            <a:ext cx="8229600" cy="769441"/>
          </a:xfrm>
        </p:spPr>
        <p:txBody>
          <a:bodyPr>
            <a:spAutoFit/>
          </a:bodyPr>
          <a:lstStyle/>
          <a:p>
            <a:r>
              <a:rPr lang="en-US" i="1" cap="small" dirty="0">
                <a:latin typeface="Elephant" panose="02020904090505020303" pitchFamily="18" charset="0"/>
              </a:rPr>
              <a:t>“</a:t>
            </a:r>
            <a:r>
              <a:rPr lang="en-US" b="1" i="1" cap="small" dirty="0">
                <a:latin typeface="Elephant" panose="02020904090505020303" pitchFamily="18" charset="0"/>
              </a:rPr>
              <a:t>God</a:t>
            </a:r>
            <a:r>
              <a:rPr lang="en-US" i="1" cap="small" dirty="0">
                <a:latin typeface="Elephant" panose="02020904090505020303" pitchFamily="18" charset="0"/>
              </a:rPr>
              <a:t>”</a:t>
            </a:r>
          </a:p>
        </p:txBody>
      </p:sp>
      <p:sp>
        <p:nvSpPr>
          <p:cNvPr id="3" name="Content Placeholder 2"/>
          <p:cNvSpPr>
            <a:spLocks noGrp="1"/>
          </p:cNvSpPr>
          <p:nvPr>
            <p:ph idx="1"/>
          </p:nvPr>
        </p:nvSpPr>
        <p:spPr>
          <a:xfrm>
            <a:off x="457200" y="1295400"/>
            <a:ext cx="8229600" cy="4548938"/>
          </a:xfrm>
        </p:spPr>
        <p:txBody>
          <a:bodyPr>
            <a:spAutoFit/>
          </a:bodyPr>
          <a:lstStyle/>
          <a:p>
            <a:r>
              <a:rPr lang="en-US" sz="3600" dirty="0">
                <a:latin typeface="Elephant" panose="02020904090505020303" pitchFamily="18" charset="0"/>
              </a:rPr>
              <a:t>“</a:t>
            </a:r>
            <a:r>
              <a:rPr lang="en-US" sz="3600" b="1" dirty="0">
                <a:latin typeface="Elephant" panose="02020904090505020303" pitchFamily="18" charset="0"/>
              </a:rPr>
              <a:t>God</a:t>
            </a:r>
            <a:r>
              <a:rPr lang="en-US" sz="3600" dirty="0">
                <a:latin typeface="Elephant" panose="02020904090505020303" pitchFamily="18" charset="0"/>
              </a:rPr>
              <a:t>”</a:t>
            </a:r>
            <a:r>
              <a:rPr lang="en-US" sz="3600" b="1" dirty="0">
                <a:latin typeface="Elephant" panose="02020904090505020303" pitchFamily="18" charset="0"/>
              </a:rPr>
              <a:t> </a:t>
            </a:r>
            <a:r>
              <a:rPr lang="en-US" sz="3600" dirty="0">
                <a:latin typeface="Book Antiqua" panose="02040602050305030304" pitchFamily="18" charset="0"/>
              </a:rPr>
              <a:t>(</a:t>
            </a:r>
            <a:r>
              <a:rPr lang="en-US" sz="3600" i="1" dirty="0">
                <a:latin typeface="Georgia" panose="02040502050405020303" pitchFamily="18" charset="0"/>
              </a:rPr>
              <a:t>Hebrew Elohim</a:t>
            </a:r>
            <a:r>
              <a:rPr lang="en-US" sz="3600" dirty="0">
                <a:latin typeface="Book Antiqua" panose="02040602050305030304" pitchFamily="18" charset="0"/>
              </a:rPr>
              <a:t>) teaches a </a:t>
            </a:r>
            <a:r>
              <a:rPr lang="en-US" sz="3600" b="1" u="sng" dirty="0">
                <a:latin typeface="Elephant" panose="02020904090505020303" pitchFamily="18" charset="0"/>
              </a:rPr>
              <a:t>plurality</a:t>
            </a:r>
            <a:r>
              <a:rPr lang="en-US" sz="3600" dirty="0">
                <a:latin typeface="Book Antiqua" panose="02040602050305030304" pitchFamily="18" charset="0"/>
              </a:rPr>
              <a:t> of persons in God.</a:t>
            </a:r>
          </a:p>
          <a:p>
            <a:pPr marL="0" indent="0">
              <a:buNone/>
            </a:pPr>
            <a:endParaRPr lang="en-US" dirty="0">
              <a:latin typeface="Book Antiqua" panose="02040602050305030304" pitchFamily="18" charset="0"/>
            </a:endParaRPr>
          </a:p>
          <a:p>
            <a:pPr marL="0" indent="0">
              <a:buNone/>
            </a:pPr>
            <a:endParaRPr lang="en-US" dirty="0">
              <a:latin typeface="Book Antiqua" panose="02040602050305030304" pitchFamily="18" charset="0"/>
            </a:endParaRPr>
          </a:p>
          <a:p>
            <a:pPr marL="288925" lvl="1"/>
            <a:r>
              <a:rPr lang="en-US" sz="3200" dirty="0">
                <a:latin typeface="Georgia" panose="02040502050405020303" pitchFamily="18" charset="0"/>
              </a:rPr>
              <a:t>John 17:5; 20:17; Hebrews 1:8-9; </a:t>
            </a:r>
            <a:br>
              <a:rPr lang="en-US" sz="3200" dirty="0">
                <a:latin typeface="Georgia" panose="02040502050405020303" pitchFamily="18" charset="0"/>
              </a:rPr>
            </a:br>
            <a:r>
              <a:rPr lang="en-US" sz="3200" dirty="0">
                <a:latin typeface="Georgia" panose="02040502050405020303" pitchFamily="18" charset="0"/>
              </a:rPr>
              <a:t>Matthew 3:17; Hebrews 1:1,2</a:t>
            </a:r>
          </a:p>
          <a:p>
            <a:pPr marL="288925" lvl="1"/>
            <a:r>
              <a:rPr lang="en-US" sz="3200" dirty="0">
                <a:latin typeface="Georgia" panose="02040502050405020303" pitchFamily="18" charset="0"/>
              </a:rPr>
              <a:t> John 5:23; Genesis 1:2;</a:t>
            </a:r>
            <a:br>
              <a:rPr lang="en-US" sz="3200" dirty="0">
                <a:latin typeface="Georgia" panose="02040502050405020303" pitchFamily="18" charset="0"/>
              </a:rPr>
            </a:br>
            <a:r>
              <a:rPr lang="en-US" sz="3200" dirty="0">
                <a:latin typeface="Georgia" panose="02040502050405020303" pitchFamily="18" charset="0"/>
              </a:rPr>
              <a:t>Acts 5:3, 4</a:t>
            </a:r>
          </a:p>
        </p:txBody>
      </p:sp>
      <p:graphicFrame>
        <p:nvGraphicFramePr>
          <p:cNvPr id="4" name="Diagram 3"/>
          <p:cNvGraphicFramePr/>
          <p:nvPr>
            <p:extLst>
              <p:ext uri="{D42A27DB-BD31-4B8C-83A1-F6EECF244321}">
                <p14:modId xmlns:p14="http://schemas.microsoft.com/office/powerpoint/2010/main" val="642426563"/>
              </p:ext>
            </p:extLst>
          </p:nvPr>
        </p:nvGraphicFramePr>
        <p:xfrm>
          <a:off x="5707117" y="3016469"/>
          <a:ext cx="3550920" cy="30313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66619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8605"/>
            <a:ext cx="8229600" cy="769441"/>
          </a:xfrm>
        </p:spPr>
        <p:txBody>
          <a:bodyPr>
            <a:spAutoFit/>
          </a:bodyPr>
          <a:lstStyle/>
          <a:p>
            <a:r>
              <a:rPr lang="en-US" i="1" cap="small" dirty="0">
                <a:latin typeface="Elephant" panose="02020904090505020303" pitchFamily="18" charset="0"/>
              </a:rPr>
              <a:t>“</a:t>
            </a:r>
            <a:r>
              <a:rPr lang="en-US" b="1" i="1" cap="small" dirty="0">
                <a:latin typeface="Elephant" panose="02020904090505020303" pitchFamily="18" charset="0"/>
              </a:rPr>
              <a:t>Created</a:t>
            </a:r>
            <a:r>
              <a:rPr lang="en-US" i="1" cap="small" dirty="0">
                <a:latin typeface="Elephant" panose="02020904090505020303" pitchFamily="18" charset="0"/>
              </a:rPr>
              <a:t>”</a:t>
            </a:r>
          </a:p>
        </p:txBody>
      </p:sp>
      <p:sp>
        <p:nvSpPr>
          <p:cNvPr id="3" name="Content Placeholder 2"/>
          <p:cNvSpPr>
            <a:spLocks noGrp="1"/>
          </p:cNvSpPr>
          <p:nvPr>
            <p:ph idx="1"/>
          </p:nvPr>
        </p:nvSpPr>
        <p:spPr>
          <a:xfrm>
            <a:off x="141890" y="937409"/>
            <a:ext cx="8860220" cy="5878532"/>
          </a:xfrm>
        </p:spPr>
        <p:txBody>
          <a:bodyPr>
            <a:spAutoFit/>
          </a:bodyPr>
          <a:lstStyle/>
          <a:p>
            <a:pPr>
              <a:spcBef>
                <a:spcPts val="0"/>
              </a:spcBef>
            </a:pPr>
            <a:r>
              <a:rPr lang="en-US" b="1" dirty="0">
                <a:latin typeface="Book Antiqua" panose="02040602050305030304" pitchFamily="18" charset="0"/>
              </a:rPr>
              <a:t>Tells of the original energy source for the creation — the infinite power of God!</a:t>
            </a:r>
            <a:br>
              <a:rPr lang="en-US" b="1" dirty="0">
                <a:latin typeface="Book Antiqua" panose="02040602050305030304" pitchFamily="18" charset="0"/>
              </a:rPr>
            </a:br>
            <a:r>
              <a:rPr lang="en-US" b="1" dirty="0">
                <a:latin typeface="Book Antiqua" panose="02040602050305030304" pitchFamily="18" charset="0"/>
              </a:rPr>
              <a:t>Psalms 33:6-9; Psalms 8; Romans 11:33-36; Revelation 4:8, 11</a:t>
            </a:r>
          </a:p>
          <a:p>
            <a:pPr lvl="1">
              <a:spcBef>
                <a:spcPts val="0"/>
              </a:spcBef>
            </a:pPr>
            <a:r>
              <a:rPr lang="en-US" dirty="0">
                <a:latin typeface="Book Antiqua" panose="02040602050305030304" pitchFamily="18" charset="0"/>
              </a:rPr>
              <a:t>Hebrew</a:t>
            </a:r>
            <a:r>
              <a:rPr lang="en-US" dirty="0">
                <a:latin typeface="Georgia" panose="02040502050405020303" pitchFamily="18" charset="0"/>
              </a:rPr>
              <a:t> </a:t>
            </a:r>
            <a:r>
              <a:rPr lang="en-US" i="1" dirty="0">
                <a:latin typeface="Georgia" panose="02040502050405020303" pitchFamily="18" charset="0"/>
              </a:rPr>
              <a:t>bara </a:t>
            </a:r>
            <a:r>
              <a:rPr lang="en-US" dirty="0">
                <a:latin typeface="Book Antiqua" panose="02040602050305030304" pitchFamily="18" charset="0"/>
              </a:rPr>
              <a:t>found three times in Genesis 1.</a:t>
            </a:r>
          </a:p>
          <a:p>
            <a:pPr lvl="2">
              <a:spcBef>
                <a:spcPts val="0"/>
              </a:spcBef>
            </a:pPr>
            <a:r>
              <a:rPr lang="en-US" sz="2800" dirty="0">
                <a:latin typeface="Book Antiqua" panose="02040602050305030304" pitchFamily="18" charset="0"/>
              </a:rPr>
              <a:t>Material substance (1:1)</a:t>
            </a:r>
          </a:p>
          <a:p>
            <a:pPr lvl="2">
              <a:spcBef>
                <a:spcPts val="0"/>
              </a:spcBef>
            </a:pPr>
            <a:r>
              <a:rPr lang="en-US" sz="2800" dirty="0">
                <a:latin typeface="Book Antiqua" panose="02040602050305030304" pitchFamily="18" charset="0"/>
              </a:rPr>
              <a:t>Living substance (1:21)</a:t>
            </a:r>
          </a:p>
          <a:p>
            <a:pPr lvl="2">
              <a:spcBef>
                <a:spcPts val="0"/>
              </a:spcBef>
            </a:pPr>
            <a:r>
              <a:rPr lang="en-US" sz="2800" dirty="0">
                <a:latin typeface="Book Antiqua" panose="02040602050305030304" pitchFamily="18" charset="0"/>
              </a:rPr>
              <a:t>Imperishable substance (1:27)</a:t>
            </a:r>
          </a:p>
          <a:p>
            <a:pPr>
              <a:spcBef>
                <a:spcPts val="0"/>
              </a:spcBef>
            </a:pPr>
            <a:r>
              <a:rPr lang="en-US" dirty="0">
                <a:latin typeface="Book Antiqua" panose="02040602050305030304" pitchFamily="18" charset="0"/>
              </a:rPr>
              <a:t>Signifies the creation of something which previously did not exist. </a:t>
            </a:r>
            <a:r>
              <a:rPr lang="en-US" sz="2400" b="1" dirty="0">
                <a:latin typeface="Georgia" panose="02040502050405020303" pitchFamily="18" charset="0"/>
              </a:rPr>
              <a:t>Hebrews 11:3, </a:t>
            </a:r>
            <a:r>
              <a:rPr lang="en-US" sz="2400" b="1" i="1" dirty="0">
                <a:latin typeface="Georgia" panose="02040502050405020303" pitchFamily="18" charset="0"/>
              </a:rPr>
              <a:t>“By faith we understand that the worlds have been framed by the word of God, so that what is seen hath not been made out of things which appear.”</a:t>
            </a:r>
          </a:p>
        </p:txBody>
      </p:sp>
    </p:spTree>
    <p:extLst>
      <p:ext uri="{BB962C8B-B14F-4D97-AF65-F5344CB8AC3E}">
        <p14:creationId xmlns:p14="http://schemas.microsoft.com/office/powerpoint/2010/main" val="547523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ipe(left)">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1417"/>
            <a:ext cx="8229600" cy="769441"/>
          </a:xfrm>
        </p:spPr>
        <p:txBody>
          <a:bodyPr>
            <a:spAutoFit/>
          </a:bodyPr>
          <a:lstStyle/>
          <a:p>
            <a:r>
              <a:rPr lang="en-US" cap="small" dirty="0">
                <a:latin typeface="Elephant" panose="02020904090505020303" pitchFamily="18" charset="0"/>
              </a:rPr>
              <a:t>“The Heaven</a:t>
            </a:r>
            <a:r>
              <a:rPr lang="en-US" sz="5400" b="1" cap="small" dirty="0">
                <a:effectLst>
                  <a:outerShdw blurRad="38100" dist="38100" dir="2700000" algn="tl">
                    <a:srgbClr val="000000">
                      <a:alpha val="43137"/>
                    </a:srgbClr>
                  </a:outerShdw>
                </a:effectLst>
                <a:latin typeface="Elephant" panose="02020904090505020303" pitchFamily="18" charset="0"/>
              </a:rPr>
              <a:t>s</a:t>
            </a:r>
            <a:r>
              <a:rPr lang="en-US" cap="small" dirty="0">
                <a:latin typeface="Elephant" panose="02020904090505020303" pitchFamily="18" charset="0"/>
              </a:rPr>
              <a:t>”</a:t>
            </a:r>
          </a:p>
        </p:txBody>
      </p:sp>
      <p:sp>
        <p:nvSpPr>
          <p:cNvPr id="3" name="Content Placeholder 2"/>
          <p:cNvSpPr>
            <a:spLocks noGrp="1"/>
          </p:cNvSpPr>
          <p:nvPr>
            <p:ph idx="1"/>
          </p:nvPr>
        </p:nvSpPr>
        <p:spPr>
          <a:xfrm>
            <a:off x="228600" y="1354267"/>
            <a:ext cx="4495800" cy="5459956"/>
          </a:xfrm>
        </p:spPr>
        <p:txBody>
          <a:bodyPr>
            <a:spAutoFit/>
          </a:bodyPr>
          <a:lstStyle/>
          <a:p>
            <a:pPr marL="0" indent="0">
              <a:buNone/>
            </a:pPr>
            <a:r>
              <a:rPr lang="en-US" sz="4400" b="1" dirty="0">
                <a:latin typeface="Elephant" panose="02020904090505020303" pitchFamily="18" charset="0"/>
              </a:rPr>
              <a:t>Space</a:t>
            </a:r>
            <a:endParaRPr lang="en-US" b="1" dirty="0">
              <a:latin typeface="Elephant" panose="02020904090505020303" pitchFamily="18" charset="0"/>
            </a:endParaRPr>
          </a:p>
          <a:p>
            <a:r>
              <a:rPr lang="en-US" dirty="0">
                <a:latin typeface="Book Antiqua" panose="02040602050305030304" pitchFamily="18" charset="0"/>
              </a:rPr>
              <a:t>Not </a:t>
            </a:r>
            <a:r>
              <a:rPr lang="en-US" i="1" dirty="0">
                <a:latin typeface="Georgia" panose="02040502050405020303" pitchFamily="18" charset="0"/>
              </a:rPr>
              <a:t>nothingness.</a:t>
            </a:r>
            <a:endParaRPr lang="en-US" dirty="0">
              <a:latin typeface="Georgia" panose="02040502050405020303" pitchFamily="18" charset="0"/>
            </a:endParaRPr>
          </a:p>
          <a:p>
            <a:r>
              <a:rPr lang="en-US" dirty="0">
                <a:latin typeface="Book Antiqua" panose="02040602050305030304" pitchFamily="18" charset="0"/>
              </a:rPr>
              <a:t>One of the dimensions of our universe.</a:t>
            </a:r>
          </a:p>
          <a:p>
            <a:pPr lvl="1"/>
            <a:r>
              <a:rPr lang="en-US" dirty="0">
                <a:latin typeface="Book Antiqua" panose="02040602050305030304" pitchFamily="18" charset="0"/>
              </a:rPr>
              <a:t>Observed in three dimensions.</a:t>
            </a:r>
          </a:p>
          <a:p>
            <a:r>
              <a:rPr lang="en-US" dirty="0">
                <a:latin typeface="Book Antiqua" panose="02040602050305030304" pitchFamily="18" charset="0"/>
              </a:rPr>
              <a:t>Idea of stretching out the heavens. Isaiah 40:22</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4195" y="2209800"/>
            <a:ext cx="4829805" cy="3588751"/>
          </a:xfrm>
          <a:prstGeom prst="rect">
            <a:avLst/>
          </a:prstGeom>
          <a:ln>
            <a:noFill/>
          </a:ln>
          <a:effectLst>
            <a:softEdge rad="317500"/>
          </a:effectLst>
        </p:spPr>
      </p:pic>
      <p:sp>
        <p:nvSpPr>
          <p:cNvPr id="5" name="TextBox 4">
            <a:extLst>
              <a:ext uri="{FF2B5EF4-FFF2-40B4-BE49-F238E27FC236}">
                <a16:creationId xmlns:a16="http://schemas.microsoft.com/office/drawing/2014/main" id="{221463BB-A30C-478F-84D8-16C949850B0E}"/>
              </a:ext>
            </a:extLst>
          </p:cNvPr>
          <p:cNvSpPr txBox="1"/>
          <p:nvPr/>
        </p:nvSpPr>
        <p:spPr>
          <a:xfrm>
            <a:off x="5153811" y="5798551"/>
            <a:ext cx="3145413" cy="523220"/>
          </a:xfrm>
          <a:prstGeom prst="rect">
            <a:avLst/>
          </a:prstGeom>
          <a:noFill/>
        </p:spPr>
        <p:txBody>
          <a:bodyPr wrap="none" rtlCol="0">
            <a:spAutoFit/>
          </a:bodyPr>
          <a:lstStyle/>
          <a:p>
            <a:r>
              <a:rPr lang="en-US" sz="2800" b="1" dirty="0">
                <a:solidFill>
                  <a:schemeClr val="bg1"/>
                </a:solidFill>
              </a:rPr>
              <a:t>Genesis 1:8; 1:17</a:t>
            </a:r>
          </a:p>
        </p:txBody>
      </p:sp>
    </p:spTree>
    <p:extLst>
      <p:ext uri="{BB962C8B-B14F-4D97-AF65-F5344CB8AC3E}">
        <p14:creationId xmlns:p14="http://schemas.microsoft.com/office/powerpoint/2010/main" val="414259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TM03457452[[fn=Celestial]]</Template>
  <TotalTime>611</TotalTime>
  <Words>1486</Words>
  <Application>Microsoft Office PowerPoint</Application>
  <PresentationFormat>On-screen Show (4:3)</PresentationFormat>
  <Paragraphs>112</Paragraphs>
  <Slides>11</Slides>
  <Notes>9</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11</vt:i4>
      </vt:variant>
    </vt:vector>
  </HeadingPairs>
  <TitlesOfParts>
    <vt:vector size="23" baseType="lpstr">
      <vt:lpstr>Arial</vt:lpstr>
      <vt:lpstr>Book Antiqua</vt:lpstr>
      <vt:lpstr>Calibri</vt:lpstr>
      <vt:lpstr>Calibri Light</vt:lpstr>
      <vt:lpstr>Elephant</vt:lpstr>
      <vt:lpstr>Garamond Premr Pro</vt:lpstr>
      <vt:lpstr>Georgia</vt:lpstr>
      <vt:lpstr>Trajan Pro</vt:lpstr>
      <vt:lpstr>Wingdings</vt:lpstr>
      <vt:lpstr>Celestial</vt:lpstr>
      <vt:lpstr>2_Custom Design</vt:lpstr>
      <vt:lpstr>3_Custom Design</vt:lpstr>
      <vt:lpstr>PowerPoint Presentation</vt:lpstr>
      <vt:lpstr>“In the Beginning”</vt:lpstr>
      <vt:lpstr>“In the Beginning”</vt:lpstr>
      <vt:lpstr>PowerPoint Presentation</vt:lpstr>
      <vt:lpstr>PowerPoint Presentation</vt:lpstr>
      <vt:lpstr>PowerPoint Presentation</vt:lpstr>
      <vt:lpstr>“God”</vt:lpstr>
      <vt:lpstr>“Created”</vt:lpstr>
      <vt:lpstr>“The Heavens”</vt:lpstr>
      <vt:lpstr>“And The Earth”</vt:lpstr>
      <vt:lpstr>The Answer of “God!”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mgalloway2715@gmail.com</dc:creator>
  <cp:lastModifiedBy>Richard Lidh</cp:lastModifiedBy>
  <cp:revision>38</cp:revision>
  <cp:lastPrinted>2020-02-16T22:14:00Z</cp:lastPrinted>
  <dcterms:created xsi:type="dcterms:W3CDTF">2020-02-15T20:04:54Z</dcterms:created>
  <dcterms:modified xsi:type="dcterms:W3CDTF">2020-02-16T22:14:08Z</dcterms:modified>
</cp:coreProperties>
</file>